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5"/>
  </p:notesMasterIdLst>
  <p:sldIdLst>
    <p:sldId id="256" r:id="rId2"/>
    <p:sldId id="290" r:id="rId3"/>
    <p:sldId id="292" r:id="rId4"/>
    <p:sldId id="291" r:id="rId5"/>
    <p:sldId id="293" r:id="rId6"/>
    <p:sldId id="294" r:id="rId7"/>
    <p:sldId id="297" r:id="rId8"/>
    <p:sldId id="295" r:id="rId9"/>
    <p:sldId id="296" r:id="rId10"/>
    <p:sldId id="298" r:id="rId11"/>
    <p:sldId id="305" r:id="rId12"/>
    <p:sldId id="299" r:id="rId13"/>
    <p:sldId id="300" r:id="rId14"/>
    <p:sldId id="302" r:id="rId15"/>
    <p:sldId id="301" r:id="rId16"/>
    <p:sldId id="303" r:id="rId17"/>
    <p:sldId id="310" r:id="rId18"/>
    <p:sldId id="311" r:id="rId19"/>
    <p:sldId id="312" r:id="rId20"/>
    <p:sldId id="313" r:id="rId21"/>
    <p:sldId id="314" r:id="rId22"/>
    <p:sldId id="306" r:id="rId23"/>
    <p:sldId id="316" r:id="rId24"/>
    <p:sldId id="317" r:id="rId25"/>
    <p:sldId id="318" r:id="rId26"/>
    <p:sldId id="319" r:id="rId27"/>
    <p:sldId id="322" r:id="rId28"/>
    <p:sldId id="323" r:id="rId29"/>
    <p:sldId id="324" r:id="rId30"/>
    <p:sldId id="325" r:id="rId31"/>
    <p:sldId id="326" r:id="rId32"/>
    <p:sldId id="327" r:id="rId33"/>
    <p:sldId id="304" r:id="rId34"/>
    <p:sldId id="328" r:id="rId35"/>
    <p:sldId id="329" r:id="rId36"/>
    <p:sldId id="320" r:id="rId37"/>
    <p:sldId id="330" r:id="rId38"/>
    <p:sldId id="331" r:id="rId39"/>
    <p:sldId id="332" r:id="rId40"/>
    <p:sldId id="333" r:id="rId41"/>
    <p:sldId id="334" r:id="rId42"/>
    <p:sldId id="321" r:id="rId43"/>
    <p:sldId id="335" r:id="rId4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CEFAEE-914A-4B3D-ADA2-724ED563E4DD}">
  <a:tblStyle styleId="{F1CEFAEE-914A-4B3D-ADA2-724ED563E4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20.png>
</file>

<file path=ppt/media/image20.sv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28.jp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70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9144947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384c0e568c9b205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7384c0e568c9b205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42373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66531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384c0e568c9b205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7384c0e568c9b205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54752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58549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437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61326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69145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7877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46137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77545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9382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25488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54846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46393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08370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21255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48792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33125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32232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0891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97973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5835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384c0e568c9b205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7384c0e568c9b205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24365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8039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646361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1072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767894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46984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21347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384c0e568c9b205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7384c0e568c9b205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461471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211629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39628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1449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975971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20869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429228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384c0e568c9b205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7384c0e568c9b205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19498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5eb34d0c_2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e5eb34d0c_2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2776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74428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7778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975545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15636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8757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09600" y="1150825"/>
            <a:ext cx="4252200" cy="23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09600" y="3546275"/>
            <a:ext cx="42522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4775" y="1152475"/>
            <a:ext cx="8114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4775" y="1152475"/>
            <a:ext cx="8114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6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jpg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jpg"/><Relationship Id="rId4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0.png"/><Relationship Id="rId5" Type="http://schemas.openxmlformats.org/officeDocument/2006/relationships/image" Target="../media/image20.jpg"/><Relationship Id="rId4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0.PNG"/><Relationship Id="rId4" Type="http://schemas.openxmlformats.org/officeDocument/2006/relationships/image" Target="../media/image21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0.pn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jp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microsoft.com/office/2007/relationships/hdphoto" Target="../media/hdphoto2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jp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jp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-220963" y="606985"/>
            <a:ext cx="5905179" cy="29250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32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An Optimization-based Robust Routing Algorithm (ORRA)                to energy-efficient networks     for cloud computing</a:t>
            </a:r>
            <a:endParaRPr sz="32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Google Shape;60;p15"/>
          <p:cNvSpPr/>
          <p:nvPr/>
        </p:nvSpPr>
        <p:spPr>
          <a:xfrm>
            <a:off x="7421381" y="2058763"/>
            <a:ext cx="1738972" cy="1021672"/>
          </a:xfrm>
          <a:custGeom>
            <a:avLst/>
            <a:gdLst/>
            <a:ahLst/>
            <a:cxnLst/>
            <a:rect l="l" t="t" r="r" b="b"/>
            <a:pathLst>
              <a:path w="79261" h="46572" extrusionOk="0">
                <a:moveTo>
                  <a:pt x="39635" y="1"/>
                </a:moveTo>
                <a:cubicBezTo>
                  <a:pt x="38749" y="1"/>
                  <a:pt x="37862" y="230"/>
                  <a:pt x="37065" y="688"/>
                </a:cubicBezTo>
                <a:lnTo>
                  <a:pt x="1679" y="21119"/>
                </a:lnTo>
                <a:cubicBezTo>
                  <a:pt x="1" y="22084"/>
                  <a:pt x="1" y="24489"/>
                  <a:pt x="1679" y="25453"/>
                </a:cubicBezTo>
                <a:lnTo>
                  <a:pt x="37065" y="45884"/>
                </a:lnTo>
                <a:cubicBezTo>
                  <a:pt x="37862" y="46343"/>
                  <a:pt x="38749" y="46572"/>
                  <a:pt x="39635" y="46572"/>
                </a:cubicBezTo>
                <a:cubicBezTo>
                  <a:pt x="40520" y="46572"/>
                  <a:pt x="41405" y="46343"/>
                  <a:pt x="42196" y="45884"/>
                </a:cubicBezTo>
                <a:lnTo>
                  <a:pt x="77594" y="25453"/>
                </a:lnTo>
                <a:cubicBezTo>
                  <a:pt x="79260" y="24489"/>
                  <a:pt x="79260" y="22084"/>
                  <a:pt x="77594" y="21119"/>
                </a:cubicBezTo>
                <a:lnTo>
                  <a:pt x="42196" y="688"/>
                </a:lnTo>
                <a:cubicBezTo>
                  <a:pt x="41405" y="230"/>
                  <a:pt x="40520" y="1"/>
                  <a:pt x="396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5"/>
          <p:cNvGrpSpPr/>
          <p:nvPr/>
        </p:nvGrpSpPr>
        <p:grpSpPr>
          <a:xfrm>
            <a:off x="5176980" y="949675"/>
            <a:ext cx="1801298" cy="2313940"/>
            <a:chOff x="2616388" y="1504175"/>
            <a:chExt cx="2082425" cy="2675075"/>
          </a:xfrm>
        </p:grpSpPr>
        <p:sp>
          <p:nvSpPr>
            <p:cNvPr id="62" name="Google Shape;62;p15"/>
            <p:cNvSpPr/>
            <p:nvPr/>
          </p:nvSpPr>
          <p:spPr>
            <a:xfrm>
              <a:off x="2616688" y="3345475"/>
              <a:ext cx="1897575" cy="833775"/>
            </a:xfrm>
            <a:custGeom>
              <a:avLst/>
              <a:gdLst/>
              <a:ahLst/>
              <a:cxnLst/>
              <a:rect l="l" t="t" r="r" b="b"/>
              <a:pathLst>
                <a:path w="75903" h="33351" extrusionOk="0">
                  <a:moveTo>
                    <a:pt x="0" y="1"/>
                  </a:moveTo>
                  <a:lnTo>
                    <a:pt x="0" y="989"/>
                  </a:lnTo>
                  <a:cubicBezTo>
                    <a:pt x="0" y="1108"/>
                    <a:pt x="72" y="1215"/>
                    <a:pt x="191" y="1275"/>
                  </a:cubicBezTo>
                  <a:lnTo>
                    <a:pt x="55472" y="33195"/>
                  </a:lnTo>
                  <a:cubicBezTo>
                    <a:pt x="55829" y="33350"/>
                    <a:pt x="56246" y="33338"/>
                    <a:pt x="56591" y="33148"/>
                  </a:cubicBezTo>
                  <a:lnTo>
                    <a:pt x="75629" y="22158"/>
                  </a:lnTo>
                  <a:cubicBezTo>
                    <a:pt x="75784" y="22087"/>
                    <a:pt x="75879" y="21944"/>
                    <a:pt x="75903" y="21789"/>
                  </a:cubicBezTo>
                  <a:lnTo>
                    <a:pt x="75903" y="2080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616388" y="3057550"/>
              <a:ext cx="1897875" cy="1095775"/>
            </a:xfrm>
            <a:custGeom>
              <a:avLst/>
              <a:gdLst/>
              <a:ahLst/>
              <a:cxnLst/>
              <a:rect l="l" t="t" r="r" b="b"/>
              <a:pathLst>
                <a:path w="75915" h="43831" extrusionOk="0">
                  <a:moveTo>
                    <a:pt x="19950" y="0"/>
                  </a:moveTo>
                  <a:cubicBezTo>
                    <a:pt x="19729" y="0"/>
                    <a:pt x="19496" y="55"/>
                    <a:pt x="19312" y="159"/>
                  </a:cubicBezTo>
                  <a:lnTo>
                    <a:pt x="274" y="11149"/>
                  </a:lnTo>
                  <a:cubicBezTo>
                    <a:pt x="120" y="11220"/>
                    <a:pt x="24" y="11351"/>
                    <a:pt x="0" y="11518"/>
                  </a:cubicBezTo>
                  <a:cubicBezTo>
                    <a:pt x="12" y="11637"/>
                    <a:pt x="84" y="11744"/>
                    <a:pt x="191" y="11804"/>
                  </a:cubicBezTo>
                  <a:lnTo>
                    <a:pt x="55484" y="43724"/>
                  </a:lnTo>
                  <a:cubicBezTo>
                    <a:pt x="55647" y="43795"/>
                    <a:pt x="55822" y="43831"/>
                    <a:pt x="55998" y="43831"/>
                  </a:cubicBezTo>
                  <a:cubicBezTo>
                    <a:pt x="56207" y="43831"/>
                    <a:pt x="56415" y="43780"/>
                    <a:pt x="56603" y="43677"/>
                  </a:cubicBezTo>
                  <a:lnTo>
                    <a:pt x="75641" y="32687"/>
                  </a:lnTo>
                  <a:cubicBezTo>
                    <a:pt x="75796" y="32616"/>
                    <a:pt x="75891" y="32485"/>
                    <a:pt x="75915" y="32318"/>
                  </a:cubicBezTo>
                  <a:cubicBezTo>
                    <a:pt x="75903" y="32199"/>
                    <a:pt x="75831" y="32080"/>
                    <a:pt x="75724" y="32032"/>
                  </a:cubicBezTo>
                  <a:lnTo>
                    <a:pt x="20432" y="112"/>
                  </a:lnTo>
                  <a:cubicBezTo>
                    <a:pt x="20303" y="37"/>
                    <a:pt x="20131" y="0"/>
                    <a:pt x="1995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2643763" y="3070150"/>
              <a:ext cx="1853825" cy="1070400"/>
            </a:xfrm>
            <a:custGeom>
              <a:avLst/>
              <a:gdLst/>
              <a:ahLst/>
              <a:cxnLst/>
              <a:rect l="l" t="t" r="r" b="b"/>
              <a:pathLst>
                <a:path w="74153" h="42816" extrusionOk="0">
                  <a:moveTo>
                    <a:pt x="54841" y="42732"/>
                  </a:moveTo>
                  <a:lnTo>
                    <a:pt x="156" y="11157"/>
                  </a:lnTo>
                  <a:cubicBezTo>
                    <a:pt x="1" y="11073"/>
                    <a:pt x="25" y="10931"/>
                    <a:pt x="191" y="10823"/>
                  </a:cubicBezTo>
                  <a:lnTo>
                    <a:pt x="18741" y="108"/>
                  </a:lnTo>
                  <a:cubicBezTo>
                    <a:pt x="18920" y="13"/>
                    <a:pt x="19134" y="1"/>
                    <a:pt x="19313" y="84"/>
                  </a:cubicBezTo>
                  <a:lnTo>
                    <a:pt x="74010" y="31671"/>
                  </a:lnTo>
                  <a:cubicBezTo>
                    <a:pt x="74153" y="31755"/>
                    <a:pt x="74129" y="31897"/>
                    <a:pt x="73962" y="31993"/>
                  </a:cubicBezTo>
                  <a:lnTo>
                    <a:pt x="55413" y="42708"/>
                  </a:lnTo>
                  <a:cubicBezTo>
                    <a:pt x="55234" y="42815"/>
                    <a:pt x="55020" y="42815"/>
                    <a:pt x="54841" y="427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15"/>
            <p:cNvGrpSpPr/>
            <p:nvPr/>
          </p:nvGrpSpPr>
          <p:grpSpPr>
            <a:xfrm>
              <a:off x="2723238" y="3123575"/>
              <a:ext cx="1675550" cy="965475"/>
              <a:chOff x="2723238" y="3123575"/>
              <a:chExt cx="1675550" cy="965475"/>
            </a:xfrm>
          </p:grpSpPr>
          <p:sp>
            <p:nvSpPr>
              <p:cNvPr id="66" name="Google Shape;66;p15"/>
              <p:cNvSpPr/>
              <p:nvPr/>
            </p:nvSpPr>
            <p:spPr>
              <a:xfrm>
                <a:off x="3065263" y="3123575"/>
                <a:ext cx="14110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9" extrusionOk="0">
                    <a:moveTo>
                      <a:pt x="2190" y="0"/>
                    </a:moveTo>
                    <a:cubicBezTo>
                      <a:pt x="2018" y="0"/>
                      <a:pt x="1846" y="42"/>
                      <a:pt x="1691" y="126"/>
                    </a:cubicBezTo>
                    <a:lnTo>
                      <a:pt x="310" y="924"/>
                    </a:lnTo>
                    <a:cubicBezTo>
                      <a:pt x="36" y="1090"/>
                      <a:pt x="0" y="1328"/>
                      <a:pt x="238" y="1459"/>
                    </a:cubicBezTo>
                    <a:lnTo>
                      <a:pt x="3036" y="3079"/>
                    </a:lnTo>
                    <a:cubicBezTo>
                      <a:pt x="3173" y="3139"/>
                      <a:pt x="3317" y="3169"/>
                      <a:pt x="3460" y="3169"/>
                    </a:cubicBezTo>
                    <a:cubicBezTo>
                      <a:pt x="3629" y="3169"/>
                      <a:pt x="3798" y="3127"/>
                      <a:pt x="3953" y="3043"/>
                    </a:cubicBezTo>
                    <a:lnTo>
                      <a:pt x="5346" y="2233"/>
                    </a:lnTo>
                    <a:cubicBezTo>
                      <a:pt x="5620" y="2067"/>
                      <a:pt x="5644" y="1828"/>
                      <a:pt x="5406" y="1697"/>
                    </a:cubicBezTo>
                    <a:lnTo>
                      <a:pt x="2619" y="90"/>
                    </a:lnTo>
                    <a:cubicBezTo>
                      <a:pt x="2483" y="30"/>
                      <a:pt x="2337" y="0"/>
                      <a:pt x="21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3197713" y="3200100"/>
                <a:ext cx="1411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8" extrusionOk="0">
                    <a:moveTo>
                      <a:pt x="2199" y="0"/>
                    </a:moveTo>
                    <a:cubicBezTo>
                      <a:pt x="2023" y="0"/>
                      <a:pt x="1848" y="45"/>
                      <a:pt x="1691" y="137"/>
                    </a:cubicBezTo>
                    <a:lnTo>
                      <a:pt x="310" y="934"/>
                    </a:lnTo>
                    <a:cubicBezTo>
                      <a:pt x="36" y="1089"/>
                      <a:pt x="0" y="1327"/>
                      <a:pt x="239" y="1470"/>
                    </a:cubicBezTo>
                    <a:lnTo>
                      <a:pt x="3036" y="3077"/>
                    </a:lnTo>
                    <a:cubicBezTo>
                      <a:pt x="3173" y="3137"/>
                      <a:pt x="3317" y="3167"/>
                      <a:pt x="3460" y="3167"/>
                    </a:cubicBezTo>
                    <a:cubicBezTo>
                      <a:pt x="3630" y="3167"/>
                      <a:pt x="3798" y="3126"/>
                      <a:pt x="3953" y="3042"/>
                    </a:cubicBezTo>
                    <a:lnTo>
                      <a:pt x="5346" y="2244"/>
                    </a:lnTo>
                    <a:cubicBezTo>
                      <a:pt x="5620" y="2077"/>
                      <a:pt x="5644" y="1839"/>
                      <a:pt x="5406" y="1708"/>
                    </a:cubicBezTo>
                    <a:lnTo>
                      <a:pt x="2620" y="89"/>
                    </a:lnTo>
                    <a:cubicBezTo>
                      <a:pt x="2486" y="30"/>
                      <a:pt x="2342" y="0"/>
                      <a:pt x="2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3330463" y="3276550"/>
                <a:ext cx="1408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3163" extrusionOk="0">
                    <a:moveTo>
                      <a:pt x="2179" y="1"/>
                    </a:moveTo>
                    <a:cubicBezTo>
                      <a:pt x="2006" y="1"/>
                      <a:pt x="1834" y="43"/>
                      <a:pt x="1679" y="127"/>
                    </a:cubicBezTo>
                    <a:lnTo>
                      <a:pt x="298" y="924"/>
                    </a:lnTo>
                    <a:cubicBezTo>
                      <a:pt x="24" y="1091"/>
                      <a:pt x="1" y="1329"/>
                      <a:pt x="227" y="1460"/>
                    </a:cubicBezTo>
                    <a:lnTo>
                      <a:pt x="3025" y="3067"/>
                    </a:lnTo>
                    <a:cubicBezTo>
                      <a:pt x="3159" y="3132"/>
                      <a:pt x="3300" y="3162"/>
                      <a:pt x="3441" y="3162"/>
                    </a:cubicBezTo>
                    <a:cubicBezTo>
                      <a:pt x="3613" y="3162"/>
                      <a:pt x="3784" y="3117"/>
                      <a:pt x="3942" y="3032"/>
                    </a:cubicBezTo>
                    <a:lnTo>
                      <a:pt x="5335" y="2234"/>
                    </a:lnTo>
                    <a:cubicBezTo>
                      <a:pt x="5608" y="2079"/>
                      <a:pt x="5632" y="1841"/>
                      <a:pt x="5394" y="1698"/>
                    </a:cubicBezTo>
                    <a:lnTo>
                      <a:pt x="2608" y="91"/>
                    </a:lnTo>
                    <a:cubicBezTo>
                      <a:pt x="2472" y="31"/>
                      <a:pt x="2325" y="1"/>
                      <a:pt x="2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3462613" y="3353050"/>
                <a:ext cx="1411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3" extrusionOk="0">
                    <a:moveTo>
                      <a:pt x="2191" y="1"/>
                    </a:moveTo>
                    <a:cubicBezTo>
                      <a:pt x="2019" y="1"/>
                      <a:pt x="1846" y="43"/>
                      <a:pt x="1692" y="127"/>
                    </a:cubicBezTo>
                    <a:lnTo>
                      <a:pt x="311" y="924"/>
                    </a:lnTo>
                    <a:cubicBezTo>
                      <a:pt x="37" y="1091"/>
                      <a:pt x="1" y="1329"/>
                      <a:pt x="239" y="1460"/>
                    </a:cubicBezTo>
                    <a:lnTo>
                      <a:pt x="3037" y="3067"/>
                    </a:lnTo>
                    <a:cubicBezTo>
                      <a:pt x="3171" y="3132"/>
                      <a:pt x="3315" y="3162"/>
                      <a:pt x="3458" y="3162"/>
                    </a:cubicBezTo>
                    <a:cubicBezTo>
                      <a:pt x="3634" y="3162"/>
                      <a:pt x="3809" y="3117"/>
                      <a:pt x="3966" y="3032"/>
                    </a:cubicBezTo>
                    <a:lnTo>
                      <a:pt x="5347" y="2234"/>
                    </a:lnTo>
                    <a:cubicBezTo>
                      <a:pt x="5609" y="2079"/>
                      <a:pt x="5645" y="1841"/>
                      <a:pt x="5406" y="1698"/>
                    </a:cubicBezTo>
                    <a:lnTo>
                      <a:pt x="2620" y="91"/>
                    </a:lnTo>
                    <a:cubicBezTo>
                      <a:pt x="2484" y="31"/>
                      <a:pt x="2337" y="1"/>
                      <a:pt x="21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3595388" y="3429425"/>
                <a:ext cx="1408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3168" extrusionOk="0">
                    <a:moveTo>
                      <a:pt x="2187" y="1"/>
                    </a:moveTo>
                    <a:cubicBezTo>
                      <a:pt x="2013" y="1"/>
                      <a:pt x="1841" y="46"/>
                      <a:pt x="1691" y="131"/>
                    </a:cubicBezTo>
                    <a:lnTo>
                      <a:pt x="298" y="929"/>
                    </a:lnTo>
                    <a:cubicBezTo>
                      <a:pt x="24" y="1096"/>
                      <a:pt x="0" y="1334"/>
                      <a:pt x="238" y="1465"/>
                    </a:cubicBezTo>
                    <a:lnTo>
                      <a:pt x="3024" y="3072"/>
                    </a:lnTo>
                    <a:cubicBezTo>
                      <a:pt x="3158" y="3137"/>
                      <a:pt x="3302" y="3167"/>
                      <a:pt x="3446" y="3167"/>
                    </a:cubicBezTo>
                    <a:cubicBezTo>
                      <a:pt x="3621" y="3167"/>
                      <a:pt x="3796" y="3122"/>
                      <a:pt x="3953" y="3037"/>
                    </a:cubicBezTo>
                    <a:lnTo>
                      <a:pt x="5334" y="2239"/>
                    </a:lnTo>
                    <a:cubicBezTo>
                      <a:pt x="5608" y="2084"/>
                      <a:pt x="5632" y="1846"/>
                      <a:pt x="5406" y="1703"/>
                    </a:cubicBezTo>
                    <a:lnTo>
                      <a:pt x="2608" y="96"/>
                    </a:lnTo>
                    <a:cubicBezTo>
                      <a:pt x="2474" y="31"/>
                      <a:pt x="2330" y="1"/>
                      <a:pt x="2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3727838" y="3505775"/>
                <a:ext cx="141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73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7"/>
                    </a:cubicBezTo>
                    <a:lnTo>
                      <a:pt x="298" y="935"/>
                    </a:lnTo>
                    <a:cubicBezTo>
                      <a:pt x="24" y="1090"/>
                      <a:pt x="0" y="1328"/>
                      <a:pt x="239" y="1471"/>
                    </a:cubicBezTo>
                    <a:lnTo>
                      <a:pt x="3025" y="3078"/>
                    </a:lnTo>
                    <a:cubicBezTo>
                      <a:pt x="3159" y="3142"/>
                      <a:pt x="3302" y="3173"/>
                      <a:pt x="3446" y="3173"/>
                    </a:cubicBezTo>
                    <a:cubicBezTo>
                      <a:pt x="3621" y="3173"/>
                      <a:pt x="3796" y="3128"/>
                      <a:pt x="3953" y="3042"/>
                    </a:cubicBezTo>
                    <a:lnTo>
                      <a:pt x="5334" y="2245"/>
                    </a:lnTo>
                    <a:cubicBezTo>
                      <a:pt x="5608" y="2090"/>
                      <a:pt x="5644" y="1852"/>
                      <a:pt x="5406" y="1709"/>
                    </a:cubicBezTo>
                    <a:lnTo>
                      <a:pt x="2608" y="90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3860288" y="35824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1"/>
                    </a:cubicBezTo>
                    <a:lnTo>
                      <a:pt x="298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1" y="3167"/>
                      <a:pt x="3796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4" y="1846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3992738" y="36589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92" y="1"/>
                    </a:moveTo>
                    <a:cubicBezTo>
                      <a:pt x="2020" y="1"/>
                      <a:pt x="1849" y="46"/>
                      <a:pt x="1692" y="131"/>
                    </a:cubicBezTo>
                    <a:lnTo>
                      <a:pt x="299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2" y="3167"/>
                      <a:pt x="3797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5" y="1834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1"/>
                      <a:pt x="21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4125213" y="3735425"/>
                <a:ext cx="141100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2" extrusionOk="0">
                    <a:moveTo>
                      <a:pt x="2192" y="0"/>
                    </a:moveTo>
                    <a:cubicBezTo>
                      <a:pt x="2019" y="0"/>
                      <a:pt x="1848" y="46"/>
                      <a:pt x="1691" y="131"/>
                    </a:cubicBezTo>
                    <a:lnTo>
                      <a:pt x="298" y="929"/>
                    </a:lnTo>
                    <a:cubicBezTo>
                      <a:pt x="36" y="1084"/>
                      <a:pt x="0" y="1322"/>
                      <a:pt x="238" y="1464"/>
                    </a:cubicBezTo>
                    <a:lnTo>
                      <a:pt x="3024" y="3072"/>
                    </a:lnTo>
                    <a:cubicBezTo>
                      <a:pt x="3161" y="3132"/>
                      <a:pt x="3307" y="3162"/>
                      <a:pt x="3453" y="3162"/>
                    </a:cubicBezTo>
                    <a:cubicBezTo>
                      <a:pt x="3626" y="3162"/>
                      <a:pt x="3798" y="3120"/>
                      <a:pt x="3953" y="3036"/>
                    </a:cubicBezTo>
                    <a:lnTo>
                      <a:pt x="5334" y="2238"/>
                    </a:lnTo>
                    <a:cubicBezTo>
                      <a:pt x="5608" y="2084"/>
                      <a:pt x="5644" y="1845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2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4257663" y="3811925"/>
                <a:ext cx="1411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2" extrusionOk="0">
                    <a:moveTo>
                      <a:pt x="2192" y="0"/>
                    </a:moveTo>
                    <a:cubicBezTo>
                      <a:pt x="2020" y="0"/>
                      <a:pt x="1848" y="46"/>
                      <a:pt x="1691" y="131"/>
                    </a:cubicBezTo>
                    <a:lnTo>
                      <a:pt x="310" y="929"/>
                    </a:lnTo>
                    <a:cubicBezTo>
                      <a:pt x="36" y="1083"/>
                      <a:pt x="1" y="1322"/>
                      <a:pt x="239" y="1464"/>
                    </a:cubicBezTo>
                    <a:lnTo>
                      <a:pt x="3037" y="3072"/>
                    </a:lnTo>
                    <a:cubicBezTo>
                      <a:pt x="3168" y="3132"/>
                      <a:pt x="3311" y="3162"/>
                      <a:pt x="3456" y="3162"/>
                    </a:cubicBezTo>
                    <a:cubicBezTo>
                      <a:pt x="3626" y="3162"/>
                      <a:pt x="3799" y="3120"/>
                      <a:pt x="3953" y="3036"/>
                    </a:cubicBezTo>
                    <a:lnTo>
                      <a:pt x="5335" y="2226"/>
                    </a:lnTo>
                    <a:cubicBezTo>
                      <a:pt x="5608" y="2072"/>
                      <a:pt x="5644" y="1833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968213" y="3176425"/>
                <a:ext cx="145575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7" extrusionOk="0">
                    <a:moveTo>
                      <a:pt x="2286" y="1"/>
                    </a:moveTo>
                    <a:cubicBezTo>
                      <a:pt x="2193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3" y="1226"/>
                      <a:pt x="1" y="1346"/>
                      <a:pt x="120" y="1417"/>
                    </a:cubicBezTo>
                    <a:lnTo>
                      <a:pt x="3323" y="3274"/>
                    </a:lnTo>
                    <a:cubicBezTo>
                      <a:pt x="3393" y="3302"/>
                      <a:pt x="3469" y="3316"/>
                      <a:pt x="3546" y="3316"/>
                    </a:cubicBezTo>
                    <a:cubicBezTo>
                      <a:pt x="3636" y="3316"/>
                      <a:pt x="3727" y="3296"/>
                      <a:pt x="3811" y="3251"/>
                    </a:cubicBezTo>
                    <a:lnTo>
                      <a:pt x="5668" y="2179"/>
                    </a:lnTo>
                    <a:cubicBezTo>
                      <a:pt x="5811" y="2096"/>
                      <a:pt x="5823" y="1965"/>
                      <a:pt x="5704" y="1893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886963" y="3223950"/>
                <a:ext cx="20122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4585" extrusionOk="0">
                    <a:moveTo>
                      <a:pt x="2260" y="1"/>
                    </a:moveTo>
                    <a:cubicBezTo>
                      <a:pt x="2155" y="1"/>
                      <a:pt x="2049" y="25"/>
                      <a:pt x="1953" y="76"/>
                    </a:cubicBezTo>
                    <a:lnTo>
                      <a:pt x="191" y="1100"/>
                    </a:lnTo>
                    <a:cubicBezTo>
                      <a:pt x="24" y="1195"/>
                      <a:pt x="0" y="1338"/>
                      <a:pt x="155" y="1433"/>
                    </a:cubicBezTo>
                    <a:lnTo>
                      <a:pt x="5525" y="4529"/>
                    </a:lnTo>
                    <a:cubicBezTo>
                      <a:pt x="5605" y="4566"/>
                      <a:pt x="5693" y="4584"/>
                      <a:pt x="5780" y="4584"/>
                    </a:cubicBezTo>
                    <a:cubicBezTo>
                      <a:pt x="5887" y="4584"/>
                      <a:pt x="5993" y="4557"/>
                      <a:pt x="6084" y="4505"/>
                    </a:cubicBezTo>
                    <a:lnTo>
                      <a:pt x="7858" y="3481"/>
                    </a:lnTo>
                    <a:cubicBezTo>
                      <a:pt x="8025" y="3386"/>
                      <a:pt x="8049" y="3243"/>
                      <a:pt x="7894" y="3159"/>
                    </a:cubicBezTo>
                    <a:lnTo>
                      <a:pt x="2524" y="52"/>
                    </a:lnTo>
                    <a:cubicBezTo>
                      <a:pt x="2441" y="19"/>
                      <a:pt x="2351" y="1"/>
                      <a:pt x="2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2805688" y="3271075"/>
                <a:ext cx="217325" cy="124050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4962" extrusionOk="0">
                    <a:moveTo>
                      <a:pt x="2248" y="0"/>
                    </a:moveTo>
                    <a:cubicBezTo>
                      <a:pt x="2141" y="0"/>
                      <a:pt x="2036" y="27"/>
                      <a:pt x="1942" y="84"/>
                    </a:cubicBezTo>
                    <a:lnTo>
                      <a:pt x="191" y="1096"/>
                    </a:lnTo>
                    <a:cubicBezTo>
                      <a:pt x="13" y="1191"/>
                      <a:pt x="1" y="1346"/>
                      <a:pt x="144" y="1429"/>
                    </a:cubicBezTo>
                    <a:lnTo>
                      <a:pt x="6168" y="4906"/>
                    </a:lnTo>
                    <a:cubicBezTo>
                      <a:pt x="6254" y="4943"/>
                      <a:pt x="6345" y="4961"/>
                      <a:pt x="6435" y="4961"/>
                    </a:cubicBezTo>
                    <a:cubicBezTo>
                      <a:pt x="6544" y="4961"/>
                      <a:pt x="6653" y="4934"/>
                      <a:pt x="6752" y="4882"/>
                    </a:cubicBezTo>
                    <a:lnTo>
                      <a:pt x="8502" y="3882"/>
                    </a:lnTo>
                    <a:cubicBezTo>
                      <a:pt x="8669" y="3775"/>
                      <a:pt x="8692" y="3620"/>
                      <a:pt x="8538" y="3536"/>
                    </a:cubicBezTo>
                    <a:lnTo>
                      <a:pt x="2525" y="60"/>
                    </a:lnTo>
                    <a:cubicBezTo>
                      <a:pt x="2436" y="21"/>
                      <a:pt x="2341" y="0"/>
                      <a:pt x="22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4160638" y="3864775"/>
                <a:ext cx="145575" cy="82900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6" extrusionOk="0">
                    <a:moveTo>
                      <a:pt x="2255" y="1"/>
                    </a:moveTo>
                    <a:cubicBezTo>
                      <a:pt x="2170" y="1"/>
                      <a:pt x="2086" y="21"/>
                      <a:pt x="2012" y="65"/>
                    </a:cubicBezTo>
                    <a:lnTo>
                      <a:pt x="155" y="1148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3322" y="3268"/>
                    </a:lnTo>
                    <a:cubicBezTo>
                      <a:pt x="3393" y="3300"/>
                      <a:pt x="3469" y="3316"/>
                      <a:pt x="3544" y="3316"/>
                    </a:cubicBezTo>
                    <a:cubicBezTo>
                      <a:pt x="3633" y="3316"/>
                      <a:pt x="3721" y="3294"/>
                      <a:pt x="3798" y="3256"/>
                    </a:cubicBezTo>
                    <a:lnTo>
                      <a:pt x="5667" y="2172"/>
                    </a:lnTo>
                    <a:cubicBezTo>
                      <a:pt x="5810" y="2089"/>
                      <a:pt x="5822" y="1970"/>
                      <a:pt x="5691" y="1898"/>
                    </a:cubicBezTo>
                    <a:lnTo>
                      <a:pt x="2489" y="53"/>
                    </a:lnTo>
                    <a:cubicBezTo>
                      <a:pt x="2414" y="19"/>
                      <a:pt x="2334" y="1"/>
                      <a:pt x="22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4023113" y="3879875"/>
                <a:ext cx="200950" cy="1145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4581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5513" y="4521"/>
                    </a:lnTo>
                    <a:cubicBezTo>
                      <a:pt x="5597" y="4560"/>
                      <a:pt x="5688" y="4581"/>
                      <a:pt x="5780" y="4581"/>
                    </a:cubicBezTo>
                    <a:cubicBezTo>
                      <a:pt x="5885" y="4581"/>
                      <a:pt x="5990" y="4554"/>
                      <a:pt x="6085" y="4497"/>
                    </a:cubicBezTo>
                    <a:lnTo>
                      <a:pt x="7847" y="3485"/>
                    </a:lnTo>
                    <a:cubicBezTo>
                      <a:pt x="8013" y="3390"/>
                      <a:pt x="8037" y="3235"/>
                      <a:pt x="7882" y="3152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925188" y="3917450"/>
                <a:ext cx="217300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4959" extrusionOk="0">
                    <a:moveTo>
                      <a:pt x="2253" y="1"/>
                    </a:moveTo>
                    <a:cubicBezTo>
                      <a:pt x="2143" y="1"/>
                      <a:pt x="2033" y="31"/>
                      <a:pt x="1929" y="89"/>
                    </a:cubicBezTo>
                    <a:lnTo>
                      <a:pt x="191" y="1089"/>
                    </a:lnTo>
                    <a:cubicBezTo>
                      <a:pt x="12" y="1184"/>
                      <a:pt x="0" y="1351"/>
                      <a:pt x="143" y="1422"/>
                    </a:cubicBezTo>
                    <a:lnTo>
                      <a:pt x="6168" y="4899"/>
                    </a:lnTo>
                    <a:cubicBezTo>
                      <a:pt x="6257" y="4938"/>
                      <a:pt x="6351" y="4959"/>
                      <a:pt x="6445" y="4959"/>
                    </a:cubicBezTo>
                    <a:cubicBezTo>
                      <a:pt x="6551" y="4959"/>
                      <a:pt x="6656" y="4932"/>
                      <a:pt x="6751" y="4875"/>
                    </a:cubicBezTo>
                    <a:lnTo>
                      <a:pt x="8501" y="3875"/>
                    </a:lnTo>
                    <a:cubicBezTo>
                      <a:pt x="8668" y="3780"/>
                      <a:pt x="8692" y="3625"/>
                      <a:pt x="8537" y="3542"/>
                    </a:cubicBezTo>
                    <a:lnTo>
                      <a:pt x="2524" y="65"/>
                    </a:lnTo>
                    <a:cubicBezTo>
                      <a:pt x="2438" y="22"/>
                      <a:pt x="2346" y="1"/>
                      <a:pt x="22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2723238" y="3317650"/>
                <a:ext cx="145875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9" extrusionOk="0">
                    <a:moveTo>
                      <a:pt x="2284" y="0"/>
                    </a:moveTo>
                    <a:cubicBezTo>
                      <a:pt x="2201" y="0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6" y="3281"/>
                    </a:lnTo>
                    <a:cubicBezTo>
                      <a:pt x="3408" y="3307"/>
                      <a:pt x="3474" y="3319"/>
                      <a:pt x="3541" y="3319"/>
                    </a:cubicBezTo>
                    <a:cubicBezTo>
                      <a:pt x="3629" y="3319"/>
                      <a:pt x="3718" y="3298"/>
                      <a:pt x="3799" y="3257"/>
                    </a:cubicBezTo>
                    <a:lnTo>
                      <a:pt x="5680" y="2174"/>
                    </a:lnTo>
                    <a:cubicBezTo>
                      <a:pt x="5823" y="2090"/>
                      <a:pt x="5835" y="1971"/>
                      <a:pt x="5716" y="1912"/>
                    </a:cubicBezTo>
                    <a:lnTo>
                      <a:pt x="2489" y="42"/>
                    </a:lnTo>
                    <a:cubicBezTo>
                      <a:pt x="2424" y="15"/>
                      <a:pt x="2353" y="0"/>
                      <a:pt x="22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829513" y="33789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9" y="1"/>
                    </a:moveTo>
                    <a:cubicBezTo>
                      <a:pt x="2207" y="1"/>
                      <a:pt x="2126" y="22"/>
                      <a:pt x="2048" y="67"/>
                    </a:cubicBezTo>
                    <a:lnTo>
                      <a:pt x="155" y="1150"/>
                    </a:lnTo>
                    <a:cubicBezTo>
                      <a:pt x="24" y="1234"/>
                      <a:pt x="0" y="1353"/>
                      <a:pt x="119" y="1412"/>
                    </a:cubicBezTo>
                    <a:lnTo>
                      <a:pt x="3346" y="3281"/>
                    </a:lnTo>
                    <a:cubicBezTo>
                      <a:pt x="3411" y="3309"/>
                      <a:pt x="3484" y="3324"/>
                      <a:pt x="3557" y="3324"/>
                    </a:cubicBezTo>
                    <a:cubicBezTo>
                      <a:pt x="3642" y="3324"/>
                      <a:pt x="3727" y="3303"/>
                      <a:pt x="3798" y="3258"/>
                    </a:cubicBezTo>
                    <a:lnTo>
                      <a:pt x="5692" y="2174"/>
                    </a:lnTo>
                    <a:cubicBezTo>
                      <a:pt x="5823" y="2091"/>
                      <a:pt x="5834" y="1972"/>
                      <a:pt x="5727" y="1912"/>
                    </a:cubicBezTo>
                    <a:lnTo>
                      <a:pt x="2501" y="43"/>
                    </a:lnTo>
                    <a:cubicBezTo>
                      <a:pt x="2430" y="16"/>
                      <a:pt x="2359" y="1"/>
                      <a:pt x="2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935763" y="3440275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4" y="1"/>
                    </a:moveTo>
                    <a:cubicBezTo>
                      <a:pt x="2201" y="1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7" y="3281"/>
                    </a:lnTo>
                    <a:cubicBezTo>
                      <a:pt x="3412" y="3308"/>
                      <a:pt x="3482" y="3323"/>
                      <a:pt x="3553" y="3323"/>
                    </a:cubicBezTo>
                    <a:cubicBezTo>
                      <a:pt x="3637" y="3323"/>
                      <a:pt x="3722" y="3303"/>
                      <a:pt x="3799" y="3257"/>
                    </a:cubicBezTo>
                    <a:lnTo>
                      <a:pt x="5692" y="2174"/>
                    </a:lnTo>
                    <a:cubicBezTo>
                      <a:pt x="5823" y="2091"/>
                      <a:pt x="5835" y="1971"/>
                      <a:pt x="5716" y="1912"/>
                    </a:cubicBezTo>
                    <a:lnTo>
                      <a:pt x="2489" y="43"/>
                    </a:lnTo>
                    <a:cubicBezTo>
                      <a:pt x="2424" y="15"/>
                      <a:pt x="2353" y="1"/>
                      <a:pt x="22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990838" y="3378025"/>
                <a:ext cx="121175" cy="68575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3" extrusionOk="0">
                    <a:moveTo>
                      <a:pt x="2257" y="0"/>
                    </a:moveTo>
                    <a:cubicBezTo>
                      <a:pt x="2146" y="0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99"/>
                      <a:pt x="1" y="1342"/>
                      <a:pt x="143" y="1437"/>
                    </a:cubicBezTo>
                    <a:lnTo>
                      <a:pt x="2310" y="2687"/>
                    </a:lnTo>
                    <a:cubicBezTo>
                      <a:pt x="2394" y="2724"/>
                      <a:pt x="2484" y="2742"/>
                      <a:pt x="2574" y="2742"/>
                    </a:cubicBezTo>
                    <a:cubicBezTo>
                      <a:pt x="2690" y="2742"/>
                      <a:pt x="2805" y="2712"/>
                      <a:pt x="2906" y="2652"/>
                    </a:cubicBezTo>
                    <a:lnTo>
                      <a:pt x="4656" y="1652"/>
                    </a:lnTo>
                    <a:cubicBezTo>
                      <a:pt x="4823" y="1544"/>
                      <a:pt x="4846" y="1402"/>
                      <a:pt x="4692" y="1306"/>
                    </a:cubicBezTo>
                    <a:lnTo>
                      <a:pt x="2525" y="56"/>
                    </a:lnTo>
                    <a:cubicBezTo>
                      <a:pt x="2439" y="19"/>
                      <a:pt x="2348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3075663" y="3426925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5" y="0"/>
                    </a:moveTo>
                    <a:cubicBezTo>
                      <a:pt x="2146" y="0"/>
                      <a:pt x="2039" y="30"/>
                      <a:pt x="1942" y="89"/>
                    </a:cubicBezTo>
                    <a:lnTo>
                      <a:pt x="191" y="1089"/>
                    </a:lnTo>
                    <a:cubicBezTo>
                      <a:pt x="13" y="1196"/>
                      <a:pt x="1" y="1339"/>
                      <a:pt x="156" y="1434"/>
                    </a:cubicBezTo>
                    <a:lnTo>
                      <a:pt x="2311" y="2684"/>
                    </a:lnTo>
                    <a:cubicBezTo>
                      <a:pt x="2396" y="2722"/>
                      <a:pt x="2487" y="2740"/>
                      <a:pt x="2578" y="2740"/>
                    </a:cubicBezTo>
                    <a:cubicBezTo>
                      <a:pt x="2689" y="2740"/>
                      <a:pt x="2801" y="2713"/>
                      <a:pt x="2906" y="2660"/>
                    </a:cubicBezTo>
                    <a:lnTo>
                      <a:pt x="4644" y="1648"/>
                    </a:lnTo>
                    <a:cubicBezTo>
                      <a:pt x="4823" y="1553"/>
                      <a:pt x="4835" y="1398"/>
                      <a:pt x="4692" y="1315"/>
                    </a:cubicBezTo>
                    <a:lnTo>
                      <a:pt x="2525" y="65"/>
                    </a:lnTo>
                    <a:cubicBezTo>
                      <a:pt x="2438" y="21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3160513" y="3475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8" y="1"/>
                    </a:moveTo>
                    <a:cubicBezTo>
                      <a:pt x="2148" y="1"/>
                      <a:pt x="2039" y="28"/>
                      <a:pt x="1941" y="80"/>
                    </a:cubicBezTo>
                    <a:lnTo>
                      <a:pt x="191" y="1092"/>
                    </a:lnTo>
                    <a:cubicBezTo>
                      <a:pt x="24" y="1187"/>
                      <a:pt x="0" y="1342"/>
                      <a:pt x="155" y="1426"/>
                    </a:cubicBezTo>
                    <a:lnTo>
                      <a:pt x="2322" y="2676"/>
                    </a:lnTo>
                    <a:cubicBezTo>
                      <a:pt x="2403" y="2719"/>
                      <a:pt x="2495" y="2740"/>
                      <a:pt x="2587" y="2740"/>
                    </a:cubicBezTo>
                    <a:cubicBezTo>
                      <a:pt x="2697" y="2740"/>
                      <a:pt x="2808" y="2710"/>
                      <a:pt x="2905" y="2652"/>
                    </a:cubicBezTo>
                    <a:lnTo>
                      <a:pt x="4644" y="1652"/>
                    </a:lnTo>
                    <a:cubicBezTo>
                      <a:pt x="4822" y="1545"/>
                      <a:pt x="4834" y="1402"/>
                      <a:pt x="4691" y="1306"/>
                    </a:cubicBezTo>
                    <a:lnTo>
                      <a:pt x="2524" y="56"/>
                    </a:lnTo>
                    <a:cubicBezTo>
                      <a:pt x="2438" y="19"/>
                      <a:pt x="2348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3245338" y="3524850"/>
                <a:ext cx="1211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0" extrusionOk="0">
                    <a:moveTo>
                      <a:pt x="2257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101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8" y="2722"/>
                      <a:pt x="2498" y="2740"/>
                      <a:pt x="2588" y="2740"/>
                    </a:cubicBezTo>
                    <a:cubicBezTo>
                      <a:pt x="2698" y="2740"/>
                      <a:pt x="2807" y="2713"/>
                      <a:pt x="2906" y="2660"/>
                    </a:cubicBezTo>
                    <a:lnTo>
                      <a:pt x="4656" y="1648"/>
                    </a:lnTo>
                    <a:cubicBezTo>
                      <a:pt x="4822" y="1553"/>
                      <a:pt x="4846" y="1398"/>
                      <a:pt x="4691" y="1315"/>
                    </a:cubicBezTo>
                    <a:lnTo>
                      <a:pt x="2536" y="65"/>
                    </a:lnTo>
                    <a:cubicBezTo>
                      <a:pt x="2444" y="21"/>
                      <a:pt x="2349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3330463" y="3573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0" y="1"/>
                    </a:moveTo>
                    <a:cubicBezTo>
                      <a:pt x="2138" y="1"/>
                      <a:pt x="2027" y="31"/>
                      <a:pt x="1929" y="89"/>
                    </a:cubicBezTo>
                    <a:lnTo>
                      <a:pt x="191" y="1089"/>
                    </a:lnTo>
                    <a:cubicBezTo>
                      <a:pt x="12" y="1196"/>
                      <a:pt x="1" y="1339"/>
                      <a:pt x="143" y="1435"/>
                    </a:cubicBezTo>
                    <a:lnTo>
                      <a:pt x="2310" y="2685"/>
                    </a:lnTo>
                    <a:cubicBezTo>
                      <a:pt x="2396" y="2722"/>
                      <a:pt x="2487" y="2740"/>
                      <a:pt x="2577" y="2740"/>
                    </a:cubicBezTo>
                    <a:cubicBezTo>
                      <a:pt x="2687" y="2740"/>
                      <a:pt x="2796" y="2713"/>
                      <a:pt x="2894" y="2661"/>
                    </a:cubicBezTo>
                    <a:lnTo>
                      <a:pt x="4644" y="1649"/>
                    </a:lnTo>
                    <a:cubicBezTo>
                      <a:pt x="4811" y="1554"/>
                      <a:pt x="4835" y="1399"/>
                      <a:pt x="4680" y="1316"/>
                    </a:cubicBezTo>
                    <a:lnTo>
                      <a:pt x="2525" y="65"/>
                    </a:lnTo>
                    <a:cubicBezTo>
                      <a:pt x="2438" y="22"/>
                      <a:pt x="2344" y="1"/>
                      <a:pt x="22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3415288" y="362300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9" y="0"/>
                    </a:moveTo>
                    <a:cubicBezTo>
                      <a:pt x="2149" y="0"/>
                      <a:pt x="2040" y="27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5"/>
                    </a:lnTo>
                    <a:cubicBezTo>
                      <a:pt x="2398" y="2719"/>
                      <a:pt x="2489" y="2740"/>
                      <a:pt x="2582" y="2740"/>
                    </a:cubicBezTo>
                    <a:cubicBezTo>
                      <a:pt x="2692" y="2740"/>
                      <a:pt x="2802" y="2710"/>
                      <a:pt x="2906" y="2652"/>
                    </a:cubicBezTo>
                    <a:lnTo>
                      <a:pt x="4644" y="1651"/>
                    </a:lnTo>
                    <a:cubicBezTo>
                      <a:pt x="4823" y="1544"/>
                      <a:pt x="4835" y="1401"/>
                      <a:pt x="4692" y="1306"/>
                    </a:cubicBezTo>
                    <a:lnTo>
                      <a:pt x="2525" y="56"/>
                    </a:lnTo>
                    <a:cubicBezTo>
                      <a:pt x="2439" y="18"/>
                      <a:pt x="2349" y="0"/>
                      <a:pt x="2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3500138" y="3672100"/>
                <a:ext cx="1208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6" extrusionOk="0">
                    <a:moveTo>
                      <a:pt x="2257" y="1"/>
                    </a:moveTo>
                    <a:cubicBezTo>
                      <a:pt x="2146" y="1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88"/>
                      <a:pt x="0" y="1342"/>
                      <a:pt x="143" y="1426"/>
                    </a:cubicBezTo>
                    <a:lnTo>
                      <a:pt x="2310" y="2676"/>
                    </a:lnTo>
                    <a:cubicBezTo>
                      <a:pt x="2399" y="2715"/>
                      <a:pt x="2496" y="2736"/>
                      <a:pt x="2593" y="2736"/>
                    </a:cubicBezTo>
                    <a:cubicBezTo>
                      <a:pt x="2702" y="2736"/>
                      <a:pt x="2810" y="2709"/>
                      <a:pt x="2905" y="2652"/>
                    </a:cubicBezTo>
                    <a:lnTo>
                      <a:pt x="4644" y="1640"/>
                    </a:lnTo>
                    <a:cubicBezTo>
                      <a:pt x="4822" y="1545"/>
                      <a:pt x="4834" y="1390"/>
                      <a:pt x="4691" y="1307"/>
                    </a:cubicBezTo>
                    <a:lnTo>
                      <a:pt x="2524" y="57"/>
                    </a:lnTo>
                    <a:cubicBezTo>
                      <a:pt x="2438" y="19"/>
                      <a:pt x="2348" y="1"/>
                      <a:pt x="22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3584963" y="372100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5" y="0"/>
                    </a:moveTo>
                    <a:cubicBezTo>
                      <a:pt x="2146" y="0"/>
                      <a:pt x="2038" y="31"/>
                      <a:pt x="1941" y="89"/>
                    </a:cubicBezTo>
                    <a:lnTo>
                      <a:pt x="191" y="1089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3" y="2722"/>
                      <a:pt x="2493" y="2740"/>
                      <a:pt x="2584" y="2740"/>
                    </a:cubicBezTo>
                    <a:cubicBezTo>
                      <a:pt x="2695" y="2740"/>
                      <a:pt x="2807" y="2713"/>
                      <a:pt x="2906" y="2661"/>
                    </a:cubicBezTo>
                    <a:lnTo>
                      <a:pt x="4656" y="1661"/>
                    </a:lnTo>
                    <a:cubicBezTo>
                      <a:pt x="4822" y="1553"/>
                      <a:pt x="4834" y="1399"/>
                      <a:pt x="4691" y="1315"/>
                    </a:cubicBezTo>
                    <a:lnTo>
                      <a:pt x="2525" y="65"/>
                    </a:lnTo>
                    <a:cubicBezTo>
                      <a:pt x="2438" y="22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3670088" y="3770225"/>
                <a:ext cx="1208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4" extrusionOk="0">
                    <a:moveTo>
                      <a:pt x="2246" y="1"/>
                    </a:moveTo>
                    <a:cubicBezTo>
                      <a:pt x="2139" y="1"/>
                      <a:pt x="2031" y="27"/>
                      <a:pt x="1929" y="84"/>
                    </a:cubicBezTo>
                    <a:lnTo>
                      <a:pt x="191" y="1096"/>
                    </a:lnTo>
                    <a:cubicBezTo>
                      <a:pt x="13" y="1192"/>
                      <a:pt x="1" y="1346"/>
                      <a:pt x="143" y="1430"/>
                    </a:cubicBezTo>
                    <a:lnTo>
                      <a:pt x="2310" y="2668"/>
                    </a:lnTo>
                    <a:cubicBezTo>
                      <a:pt x="2400" y="2713"/>
                      <a:pt x="2494" y="2734"/>
                      <a:pt x="2589" y="2734"/>
                    </a:cubicBezTo>
                    <a:cubicBezTo>
                      <a:pt x="2697" y="2734"/>
                      <a:pt x="2805" y="2707"/>
                      <a:pt x="2906" y="2656"/>
                    </a:cubicBezTo>
                    <a:lnTo>
                      <a:pt x="4644" y="1644"/>
                    </a:lnTo>
                    <a:cubicBezTo>
                      <a:pt x="4823" y="1549"/>
                      <a:pt x="4835" y="1394"/>
                      <a:pt x="4692" y="1311"/>
                    </a:cubicBezTo>
                    <a:lnTo>
                      <a:pt x="2525" y="61"/>
                    </a:lnTo>
                    <a:cubicBezTo>
                      <a:pt x="2435" y="22"/>
                      <a:pt x="2341" y="1"/>
                      <a:pt x="22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3754913" y="3819150"/>
                <a:ext cx="1211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36" extrusionOk="0">
                    <a:moveTo>
                      <a:pt x="2264" y="0"/>
                    </a:moveTo>
                    <a:cubicBezTo>
                      <a:pt x="2152" y="0"/>
                      <a:pt x="2040" y="28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6"/>
                    </a:lnTo>
                    <a:cubicBezTo>
                      <a:pt x="2400" y="2715"/>
                      <a:pt x="2497" y="2735"/>
                      <a:pt x="2593" y="2735"/>
                    </a:cubicBezTo>
                    <a:cubicBezTo>
                      <a:pt x="2703" y="2735"/>
                      <a:pt x="2811" y="2709"/>
                      <a:pt x="2906" y="2652"/>
                    </a:cubicBezTo>
                    <a:lnTo>
                      <a:pt x="4656" y="1640"/>
                    </a:lnTo>
                    <a:cubicBezTo>
                      <a:pt x="4823" y="1544"/>
                      <a:pt x="4847" y="1390"/>
                      <a:pt x="4692" y="1306"/>
                    </a:cubicBezTo>
                    <a:lnTo>
                      <a:pt x="2525" y="56"/>
                    </a:lnTo>
                    <a:cubicBezTo>
                      <a:pt x="2445" y="19"/>
                      <a:pt x="2355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3839763" y="386805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4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089"/>
                    </a:lnTo>
                    <a:cubicBezTo>
                      <a:pt x="12" y="1196"/>
                      <a:pt x="0" y="1351"/>
                      <a:pt x="155" y="1434"/>
                    </a:cubicBezTo>
                    <a:lnTo>
                      <a:pt x="2310" y="2684"/>
                    </a:lnTo>
                    <a:cubicBezTo>
                      <a:pt x="2396" y="2722"/>
                      <a:pt x="2486" y="2740"/>
                      <a:pt x="2577" y="2740"/>
                    </a:cubicBezTo>
                    <a:cubicBezTo>
                      <a:pt x="2689" y="2740"/>
                      <a:pt x="2801" y="2713"/>
                      <a:pt x="2905" y="2660"/>
                    </a:cubicBezTo>
                    <a:lnTo>
                      <a:pt x="4644" y="1648"/>
                    </a:lnTo>
                    <a:cubicBezTo>
                      <a:pt x="4822" y="1553"/>
                      <a:pt x="4834" y="1398"/>
                      <a:pt x="4691" y="1315"/>
                    </a:cubicBezTo>
                    <a:lnTo>
                      <a:pt x="2524" y="65"/>
                    </a:lnTo>
                    <a:cubicBezTo>
                      <a:pt x="2437" y="21"/>
                      <a:pt x="2346" y="0"/>
                      <a:pt x="2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3057813" y="3322350"/>
                <a:ext cx="123550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6" extrusionOk="0">
                    <a:moveTo>
                      <a:pt x="2263" y="1"/>
                    </a:moveTo>
                    <a:cubicBezTo>
                      <a:pt x="2157" y="1"/>
                      <a:pt x="2051" y="28"/>
                      <a:pt x="1953" y="81"/>
                    </a:cubicBezTo>
                    <a:lnTo>
                      <a:pt x="191" y="1104"/>
                    </a:lnTo>
                    <a:cubicBezTo>
                      <a:pt x="24" y="1200"/>
                      <a:pt x="0" y="1355"/>
                      <a:pt x="143" y="1438"/>
                    </a:cubicBezTo>
                    <a:lnTo>
                      <a:pt x="2417" y="2736"/>
                    </a:lnTo>
                    <a:cubicBezTo>
                      <a:pt x="2501" y="2775"/>
                      <a:pt x="2593" y="2795"/>
                      <a:pt x="2683" y="2795"/>
                    </a:cubicBezTo>
                    <a:cubicBezTo>
                      <a:pt x="2786" y="2795"/>
                      <a:pt x="2888" y="2769"/>
                      <a:pt x="2977" y="2712"/>
                    </a:cubicBezTo>
                    <a:lnTo>
                      <a:pt x="4751" y="1700"/>
                    </a:lnTo>
                    <a:cubicBezTo>
                      <a:pt x="4918" y="1605"/>
                      <a:pt x="4942" y="1450"/>
                      <a:pt x="4787" y="1366"/>
                    </a:cubicBezTo>
                    <a:lnTo>
                      <a:pt x="2525" y="57"/>
                    </a:lnTo>
                    <a:cubicBezTo>
                      <a:pt x="2439" y="19"/>
                      <a:pt x="2351" y="1"/>
                      <a:pt x="2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3145313" y="33729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1" y="0"/>
                      <a:pt x="2052" y="27"/>
                      <a:pt x="1954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5"/>
                    </a:cubicBezTo>
                    <a:lnTo>
                      <a:pt x="2525" y="56"/>
                    </a:lnTo>
                    <a:cubicBezTo>
                      <a:pt x="2445" y="18"/>
                      <a:pt x="2357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3232838" y="34235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0" y="0"/>
                      <a:pt x="2051" y="27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498" y="2772"/>
                      <a:pt x="2585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1" y="1449"/>
                      <a:pt x="4787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3320338" y="34741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1" y="0"/>
                      <a:pt x="2052" y="27"/>
                      <a:pt x="1953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5"/>
                    </a:cubicBezTo>
                    <a:lnTo>
                      <a:pt x="2418" y="2735"/>
                    </a:lnTo>
                    <a:cubicBezTo>
                      <a:pt x="2503" y="2772"/>
                      <a:pt x="2592" y="2791"/>
                      <a:pt x="2679" y="2791"/>
                    </a:cubicBezTo>
                    <a:cubicBezTo>
                      <a:pt x="2786" y="2791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99" y="1366"/>
                    </a:cubicBezTo>
                    <a:lnTo>
                      <a:pt x="2525" y="56"/>
                    </a:lnTo>
                    <a:cubicBezTo>
                      <a:pt x="2444" y="18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3407863" y="35247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2" y="0"/>
                      <a:pt x="2056" y="27"/>
                      <a:pt x="1965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503" y="2772"/>
                      <a:pt x="2591" y="2791"/>
                      <a:pt x="2678" y="2791"/>
                    </a:cubicBezTo>
                    <a:cubicBezTo>
                      <a:pt x="2785" y="2791"/>
                      <a:pt x="2890" y="2763"/>
                      <a:pt x="2989" y="2711"/>
                    </a:cubicBezTo>
                    <a:lnTo>
                      <a:pt x="4751" y="1687"/>
                    </a:lnTo>
                    <a:cubicBezTo>
                      <a:pt x="4929" y="1592"/>
                      <a:pt x="4941" y="1449"/>
                      <a:pt x="4798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3495663" y="3575275"/>
                <a:ext cx="1232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5" extrusionOk="0">
                    <a:moveTo>
                      <a:pt x="2253" y="0"/>
                    </a:moveTo>
                    <a:cubicBezTo>
                      <a:pt x="2150" y="0"/>
                      <a:pt x="2048" y="27"/>
                      <a:pt x="1953" y="84"/>
                    </a:cubicBezTo>
                    <a:lnTo>
                      <a:pt x="191" y="1096"/>
                    </a:lnTo>
                    <a:cubicBezTo>
                      <a:pt x="12" y="1191"/>
                      <a:pt x="1" y="1346"/>
                      <a:pt x="143" y="1429"/>
                    </a:cubicBezTo>
                    <a:lnTo>
                      <a:pt x="2406" y="2739"/>
                    </a:lnTo>
                    <a:cubicBezTo>
                      <a:pt x="2491" y="2776"/>
                      <a:pt x="2582" y="2795"/>
                      <a:pt x="2671" y="2795"/>
                    </a:cubicBezTo>
                    <a:cubicBezTo>
                      <a:pt x="2779" y="2795"/>
                      <a:pt x="2885" y="2767"/>
                      <a:pt x="2977" y="2715"/>
                    </a:cubicBezTo>
                    <a:lnTo>
                      <a:pt x="4751" y="1691"/>
                    </a:lnTo>
                    <a:cubicBezTo>
                      <a:pt x="4918" y="1596"/>
                      <a:pt x="4930" y="1441"/>
                      <a:pt x="4787" y="1370"/>
                    </a:cubicBezTo>
                    <a:lnTo>
                      <a:pt x="2525" y="60"/>
                    </a:lnTo>
                    <a:cubicBezTo>
                      <a:pt x="2435" y="21"/>
                      <a:pt x="2343" y="0"/>
                      <a:pt x="22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3583163" y="3625975"/>
                <a:ext cx="123575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2791" extrusionOk="0">
                    <a:moveTo>
                      <a:pt x="2264" y="0"/>
                    </a:moveTo>
                    <a:cubicBezTo>
                      <a:pt x="2157" y="0"/>
                      <a:pt x="2052" y="28"/>
                      <a:pt x="1954" y="80"/>
                    </a:cubicBezTo>
                    <a:lnTo>
                      <a:pt x="191" y="1104"/>
                    </a:lnTo>
                    <a:cubicBezTo>
                      <a:pt x="13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2" y="1687"/>
                    </a:lnTo>
                    <a:cubicBezTo>
                      <a:pt x="4918" y="1592"/>
                      <a:pt x="4942" y="1437"/>
                      <a:pt x="4799" y="1354"/>
                    </a:cubicBezTo>
                    <a:lnTo>
                      <a:pt x="2525" y="56"/>
                    </a:lnTo>
                    <a:cubicBezTo>
                      <a:pt x="2439" y="19"/>
                      <a:pt x="2351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3670688" y="3676275"/>
                <a:ext cx="1235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5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2417" y="2735"/>
                    </a:lnTo>
                    <a:cubicBezTo>
                      <a:pt x="2501" y="2774"/>
                      <a:pt x="2593" y="2795"/>
                      <a:pt x="2685" y="2795"/>
                    </a:cubicBezTo>
                    <a:cubicBezTo>
                      <a:pt x="2789" y="2795"/>
                      <a:pt x="2894" y="2768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3758188" y="3726875"/>
                <a:ext cx="123550" cy="6992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7" extrusionOk="0">
                    <a:moveTo>
                      <a:pt x="2270" y="1"/>
                    </a:moveTo>
                    <a:cubicBezTo>
                      <a:pt x="2163" y="1"/>
                      <a:pt x="2057" y="28"/>
                      <a:pt x="1965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6"/>
                    </a:cubicBezTo>
                    <a:lnTo>
                      <a:pt x="2418" y="2735"/>
                    </a:lnTo>
                    <a:cubicBezTo>
                      <a:pt x="2504" y="2775"/>
                      <a:pt x="2599" y="2796"/>
                      <a:pt x="2694" y="2796"/>
                    </a:cubicBezTo>
                    <a:cubicBezTo>
                      <a:pt x="2795" y="2796"/>
                      <a:pt x="2897" y="2772"/>
                      <a:pt x="2989" y="2723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5" y="19"/>
                      <a:pt x="2357" y="1"/>
                      <a:pt x="2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3845713" y="37774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1"/>
                    </a:moveTo>
                    <a:cubicBezTo>
                      <a:pt x="2160" y="1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6"/>
                    </a:cubicBezTo>
                    <a:lnTo>
                      <a:pt x="2417" y="2735"/>
                    </a:lnTo>
                    <a:cubicBezTo>
                      <a:pt x="2498" y="2773"/>
                      <a:pt x="2585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1" y="1687"/>
                    </a:lnTo>
                    <a:cubicBezTo>
                      <a:pt x="4918" y="1592"/>
                      <a:pt x="4941" y="1449"/>
                      <a:pt x="4799" y="1366"/>
                    </a:cubicBezTo>
                    <a:lnTo>
                      <a:pt x="2524" y="56"/>
                    </a:lnTo>
                    <a:cubicBezTo>
                      <a:pt x="2444" y="19"/>
                      <a:pt x="235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3933513" y="3828075"/>
                <a:ext cx="123250" cy="6980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2" extrusionOk="0">
                    <a:moveTo>
                      <a:pt x="2258" y="1"/>
                    </a:moveTo>
                    <a:cubicBezTo>
                      <a:pt x="2151" y="1"/>
                      <a:pt x="2045" y="28"/>
                      <a:pt x="1953" y="80"/>
                    </a:cubicBezTo>
                    <a:lnTo>
                      <a:pt x="179" y="1092"/>
                    </a:lnTo>
                    <a:cubicBezTo>
                      <a:pt x="13" y="1199"/>
                      <a:pt x="1" y="1342"/>
                      <a:pt x="144" y="1426"/>
                    </a:cubicBezTo>
                    <a:lnTo>
                      <a:pt x="2406" y="2735"/>
                    </a:lnTo>
                    <a:cubicBezTo>
                      <a:pt x="2491" y="2773"/>
                      <a:pt x="2582" y="2791"/>
                      <a:pt x="2672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39" y="1688"/>
                    </a:lnTo>
                    <a:cubicBezTo>
                      <a:pt x="4918" y="1592"/>
                      <a:pt x="4930" y="1449"/>
                      <a:pt x="4787" y="1366"/>
                    </a:cubicBezTo>
                    <a:lnTo>
                      <a:pt x="2513" y="56"/>
                    </a:lnTo>
                    <a:cubicBezTo>
                      <a:pt x="2432" y="19"/>
                      <a:pt x="2345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3080738" y="324132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2" y="0"/>
                      <a:pt x="2099" y="25"/>
                      <a:pt x="2012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8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8"/>
                      <a:pt x="5310" y="1678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3178963" y="32981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31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6" y="3023"/>
                    </a:cubicBezTo>
                    <a:cubicBezTo>
                      <a:pt x="3128" y="3023"/>
                      <a:pt x="3219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22" y="1679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3277488" y="33549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56" y="0"/>
                    </a:moveTo>
                    <a:cubicBezTo>
                      <a:pt x="2170" y="0"/>
                      <a:pt x="2087" y="21"/>
                      <a:pt x="2012" y="64"/>
                    </a:cubicBezTo>
                    <a:lnTo>
                      <a:pt x="155" y="1148"/>
                    </a:lnTo>
                    <a:cubicBezTo>
                      <a:pt x="12" y="1231"/>
                      <a:pt x="0" y="1350"/>
                      <a:pt x="119" y="1422"/>
                    </a:cubicBezTo>
                    <a:lnTo>
                      <a:pt x="2810" y="2981"/>
                    </a:lnTo>
                    <a:cubicBezTo>
                      <a:pt x="2881" y="3009"/>
                      <a:pt x="2957" y="3023"/>
                      <a:pt x="3032" y="3023"/>
                    </a:cubicBezTo>
                    <a:cubicBezTo>
                      <a:pt x="3121" y="3023"/>
                      <a:pt x="3209" y="3003"/>
                      <a:pt x="3286" y="2958"/>
                    </a:cubicBezTo>
                    <a:lnTo>
                      <a:pt x="5156" y="1886"/>
                    </a:lnTo>
                    <a:cubicBezTo>
                      <a:pt x="5299" y="1803"/>
                      <a:pt x="5310" y="1672"/>
                      <a:pt x="5191" y="1600"/>
                    </a:cubicBezTo>
                    <a:lnTo>
                      <a:pt x="2489" y="53"/>
                    </a:lnTo>
                    <a:cubicBezTo>
                      <a:pt x="2414" y="18"/>
                      <a:pt x="2334" y="0"/>
                      <a:pt x="22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3375713" y="34115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67" y="1143"/>
                    </a:lnTo>
                    <a:cubicBezTo>
                      <a:pt x="24" y="1226"/>
                      <a:pt x="0" y="1345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3473938" y="346842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2"/>
                    </a:cubicBezTo>
                    <a:lnTo>
                      <a:pt x="167" y="1143"/>
                    </a:lnTo>
                    <a:cubicBezTo>
                      <a:pt x="24" y="1226"/>
                      <a:pt x="0" y="1346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3572463" y="352527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1"/>
                    </a:moveTo>
                    <a:cubicBezTo>
                      <a:pt x="2192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2810" y="2977"/>
                    </a:lnTo>
                    <a:cubicBezTo>
                      <a:pt x="2879" y="3008"/>
                      <a:pt x="2952" y="3024"/>
                      <a:pt x="3026" y="3024"/>
                    </a:cubicBezTo>
                    <a:cubicBezTo>
                      <a:pt x="3118" y="3024"/>
                      <a:pt x="3212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11" y="1679"/>
                      <a:pt x="5191" y="1608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3670688" y="358200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68" y="1"/>
                    </a:moveTo>
                    <a:cubicBezTo>
                      <a:pt x="2182" y="1"/>
                      <a:pt x="2099" y="22"/>
                      <a:pt x="2024" y="65"/>
                    </a:cubicBezTo>
                    <a:lnTo>
                      <a:pt x="167" y="1148"/>
                    </a:lnTo>
                    <a:cubicBezTo>
                      <a:pt x="12" y="1232"/>
                      <a:pt x="0" y="1351"/>
                      <a:pt x="131" y="1422"/>
                    </a:cubicBezTo>
                    <a:lnTo>
                      <a:pt x="2822" y="2982"/>
                    </a:lnTo>
                    <a:cubicBezTo>
                      <a:pt x="2893" y="3009"/>
                      <a:pt x="2969" y="3024"/>
                      <a:pt x="3044" y="3024"/>
                    </a:cubicBezTo>
                    <a:cubicBezTo>
                      <a:pt x="3133" y="3024"/>
                      <a:pt x="3221" y="3003"/>
                      <a:pt x="3298" y="2958"/>
                    </a:cubicBezTo>
                    <a:lnTo>
                      <a:pt x="5156" y="1887"/>
                    </a:lnTo>
                    <a:cubicBezTo>
                      <a:pt x="5299" y="1803"/>
                      <a:pt x="5323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3769213" y="3638850"/>
                <a:ext cx="132775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3" extrusionOk="0">
                    <a:moveTo>
                      <a:pt x="2266" y="1"/>
                    </a:moveTo>
                    <a:cubicBezTo>
                      <a:pt x="2180" y="1"/>
                      <a:pt x="2093" y="22"/>
                      <a:pt x="2013" y="65"/>
                    </a:cubicBezTo>
                    <a:lnTo>
                      <a:pt x="155" y="1137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2810" y="2970"/>
                    </a:lnTo>
                    <a:cubicBezTo>
                      <a:pt x="2885" y="3004"/>
                      <a:pt x="2965" y="3022"/>
                      <a:pt x="3045" y="3022"/>
                    </a:cubicBezTo>
                    <a:cubicBezTo>
                      <a:pt x="3131" y="3022"/>
                      <a:pt x="3218" y="3001"/>
                      <a:pt x="3298" y="2958"/>
                    </a:cubicBezTo>
                    <a:lnTo>
                      <a:pt x="5156" y="1875"/>
                    </a:lnTo>
                    <a:cubicBezTo>
                      <a:pt x="5299" y="1803"/>
                      <a:pt x="5311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3867438" y="369555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3" y="0"/>
                      <a:pt x="2099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57"/>
                      <a:pt x="120" y="1428"/>
                    </a:cubicBezTo>
                    <a:lnTo>
                      <a:pt x="2822" y="2976"/>
                    </a:lnTo>
                    <a:cubicBezTo>
                      <a:pt x="2891" y="3008"/>
                      <a:pt x="2962" y="3023"/>
                      <a:pt x="3033" y="3023"/>
                    </a:cubicBezTo>
                    <a:cubicBezTo>
                      <a:pt x="3122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7"/>
                      <a:pt x="5311" y="1678"/>
                      <a:pt x="5192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3965963" y="37524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74" y="0"/>
                    </a:moveTo>
                    <a:cubicBezTo>
                      <a:pt x="2183" y="0"/>
                      <a:pt x="2092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6" y="3023"/>
                      <a:pt x="3207" y="2999"/>
                      <a:pt x="3287" y="2952"/>
                    </a:cubicBezTo>
                    <a:lnTo>
                      <a:pt x="5156" y="1881"/>
                    </a:lnTo>
                    <a:cubicBezTo>
                      <a:pt x="5299" y="1798"/>
                      <a:pt x="5311" y="1678"/>
                      <a:pt x="5192" y="1607"/>
                    </a:cubicBezTo>
                    <a:lnTo>
                      <a:pt x="2489" y="47"/>
                    </a:lnTo>
                    <a:cubicBezTo>
                      <a:pt x="2420" y="16"/>
                      <a:pt x="2347" y="0"/>
                      <a:pt x="2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4064188" y="380925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0"/>
                    </a:moveTo>
                    <a:cubicBezTo>
                      <a:pt x="2195" y="0"/>
                      <a:pt x="2104" y="25"/>
                      <a:pt x="2025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20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7" y="3023"/>
                    </a:cubicBezTo>
                    <a:cubicBezTo>
                      <a:pt x="3128" y="3023"/>
                      <a:pt x="3219" y="2999"/>
                      <a:pt x="3299" y="2953"/>
                    </a:cubicBezTo>
                    <a:lnTo>
                      <a:pt x="5168" y="1881"/>
                    </a:lnTo>
                    <a:cubicBezTo>
                      <a:pt x="5311" y="1798"/>
                      <a:pt x="5323" y="1667"/>
                      <a:pt x="5204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3915663" y="4005975"/>
                <a:ext cx="1458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3" extrusionOk="0">
                    <a:moveTo>
                      <a:pt x="2283" y="0"/>
                    </a:moveTo>
                    <a:cubicBezTo>
                      <a:pt x="2200" y="0"/>
                      <a:pt x="2119" y="22"/>
                      <a:pt x="2048" y="60"/>
                    </a:cubicBezTo>
                    <a:lnTo>
                      <a:pt x="155" y="1156"/>
                    </a:lnTo>
                    <a:cubicBezTo>
                      <a:pt x="12" y="1227"/>
                      <a:pt x="0" y="1346"/>
                      <a:pt x="119" y="1418"/>
                    </a:cubicBezTo>
                    <a:lnTo>
                      <a:pt x="3346" y="3275"/>
                    </a:lnTo>
                    <a:cubicBezTo>
                      <a:pt x="3411" y="3308"/>
                      <a:pt x="3482" y="3323"/>
                      <a:pt x="3553" y="3323"/>
                    </a:cubicBezTo>
                    <a:cubicBezTo>
                      <a:pt x="3637" y="3323"/>
                      <a:pt x="3721" y="3302"/>
                      <a:pt x="3798" y="3263"/>
                    </a:cubicBezTo>
                    <a:lnTo>
                      <a:pt x="5680" y="2168"/>
                    </a:lnTo>
                    <a:cubicBezTo>
                      <a:pt x="5811" y="2096"/>
                      <a:pt x="5834" y="1977"/>
                      <a:pt x="5715" y="1906"/>
                    </a:cubicBezTo>
                    <a:lnTo>
                      <a:pt x="2489" y="48"/>
                    </a:lnTo>
                    <a:cubicBezTo>
                      <a:pt x="2423" y="16"/>
                      <a:pt x="2353" y="0"/>
                      <a:pt x="22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3809388" y="39446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2" y="1"/>
                    </a:moveTo>
                    <a:cubicBezTo>
                      <a:pt x="2198" y="1"/>
                      <a:pt x="2114" y="22"/>
                      <a:pt x="2037" y="61"/>
                    </a:cubicBezTo>
                    <a:lnTo>
                      <a:pt x="156" y="1156"/>
                    </a:lnTo>
                    <a:cubicBezTo>
                      <a:pt x="13" y="1227"/>
                      <a:pt x="1" y="1347"/>
                      <a:pt x="120" y="1418"/>
                    </a:cubicBezTo>
                    <a:lnTo>
                      <a:pt x="3346" y="3275"/>
                    </a:lnTo>
                    <a:cubicBezTo>
                      <a:pt x="3412" y="3308"/>
                      <a:pt x="3482" y="3323"/>
                      <a:pt x="3552" y="3323"/>
                    </a:cubicBezTo>
                    <a:cubicBezTo>
                      <a:pt x="3635" y="3323"/>
                      <a:pt x="3716" y="3302"/>
                      <a:pt x="3787" y="3263"/>
                    </a:cubicBezTo>
                    <a:lnTo>
                      <a:pt x="5680" y="2168"/>
                    </a:lnTo>
                    <a:cubicBezTo>
                      <a:pt x="5811" y="2097"/>
                      <a:pt x="5835" y="1978"/>
                      <a:pt x="5716" y="1906"/>
                    </a:cubicBezTo>
                    <a:lnTo>
                      <a:pt x="2489" y="49"/>
                    </a:lnTo>
                    <a:cubicBezTo>
                      <a:pt x="2424" y="16"/>
                      <a:pt x="2353" y="1"/>
                      <a:pt x="2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3703138" y="3883350"/>
                <a:ext cx="1458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8" extrusionOk="0">
                    <a:moveTo>
                      <a:pt x="2282" y="0"/>
                    </a:moveTo>
                    <a:cubicBezTo>
                      <a:pt x="2198" y="0"/>
                      <a:pt x="2114" y="21"/>
                      <a:pt x="2036" y="60"/>
                    </a:cubicBezTo>
                    <a:lnTo>
                      <a:pt x="143" y="1155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3346" y="3275"/>
                    </a:lnTo>
                    <a:cubicBezTo>
                      <a:pt x="3414" y="3303"/>
                      <a:pt x="3488" y="3318"/>
                      <a:pt x="3560" y="3318"/>
                    </a:cubicBezTo>
                    <a:cubicBezTo>
                      <a:pt x="3640" y="3318"/>
                      <a:pt x="3718" y="3300"/>
                      <a:pt x="3786" y="3263"/>
                    </a:cubicBezTo>
                    <a:lnTo>
                      <a:pt x="5679" y="2167"/>
                    </a:lnTo>
                    <a:cubicBezTo>
                      <a:pt x="5810" y="2084"/>
                      <a:pt x="5834" y="1977"/>
                      <a:pt x="5715" y="1905"/>
                    </a:cubicBezTo>
                    <a:lnTo>
                      <a:pt x="2489" y="48"/>
                    </a:lnTo>
                    <a:cubicBezTo>
                      <a:pt x="2423" y="15"/>
                      <a:pt x="2353" y="0"/>
                      <a:pt x="22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3042338" y="3501700"/>
                <a:ext cx="700400" cy="403300"/>
              </a:xfrm>
              <a:custGeom>
                <a:avLst/>
                <a:gdLst/>
                <a:ahLst/>
                <a:cxnLst/>
                <a:rect l="l" t="t" r="r" b="b"/>
                <a:pathLst>
                  <a:path w="28016" h="16132" extrusionOk="0">
                    <a:moveTo>
                      <a:pt x="2294" y="0"/>
                    </a:moveTo>
                    <a:cubicBezTo>
                      <a:pt x="2206" y="0"/>
                      <a:pt x="2117" y="22"/>
                      <a:pt x="2036" y="62"/>
                    </a:cubicBezTo>
                    <a:lnTo>
                      <a:pt x="155" y="1158"/>
                    </a:lnTo>
                    <a:cubicBezTo>
                      <a:pt x="12" y="1229"/>
                      <a:pt x="0" y="1348"/>
                      <a:pt x="119" y="1419"/>
                    </a:cubicBezTo>
                    <a:lnTo>
                      <a:pt x="25539" y="16088"/>
                    </a:lnTo>
                    <a:cubicBezTo>
                      <a:pt x="25607" y="16116"/>
                      <a:pt x="25678" y="16131"/>
                      <a:pt x="25749" y="16131"/>
                    </a:cubicBezTo>
                    <a:cubicBezTo>
                      <a:pt x="25827" y="16131"/>
                      <a:pt x="25905" y="16113"/>
                      <a:pt x="25980" y="16076"/>
                    </a:cubicBezTo>
                    <a:lnTo>
                      <a:pt x="27873" y="14981"/>
                    </a:lnTo>
                    <a:cubicBezTo>
                      <a:pt x="28004" y="14897"/>
                      <a:pt x="28016" y="14790"/>
                      <a:pt x="27909" y="14719"/>
                    </a:cubicBezTo>
                    <a:lnTo>
                      <a:pt x="2489" y="38"/>
                    </a:lnTo>
                    <a:cubicBezTo>
                      <a:pt x="2427" y="13"/>
                      <a:pt x="2361" y="0"/>
                      <a:pt x="2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" name="Google Shape;122;p15"/>
            <p:cNvSpPr/>
            <p:nvPr/>
          </p:nvSpPr>
          <p:spPr>
            <a:xfrm>
              <a:off x="3548638" y="2988300"/>
              <a:ext cx="838525" cy="489075"/>
            </a:xfrm>
            <a:custGeom>
              <a:avLst/>
              <a:gdLst/>
              <a:ahLst/>
              <a:cxnLst/>
              <a:rect l="l" t="t" r="r" b="b"/>
              <a:pathLst>
                <a:path w="33541" h="19563" extrusionOk="0">
                  <a:moveTo>
                    <a:pt x="32481" y="13526"/>
                  </a:moveTo>
                  <a:lnTo>
                    <a:pt x="9585" y="298"/>
                  </a:lnTo>
                  <a:cubicBezTo>
                    <a:pt x="9073" y="0"/>
                    <a:pt x="8180" y="48"/>
                    <a:pt x="7585" y="381"/>
                  </a:cubicBezTo>
                  <a:lnTo>
                    <a:pt x="680" y="4370"/>
                  </a:lnTo>
                  <a:lnTo>
                    <a:pt x="1" y="4215"/>
                  </a:lnTo>
                  <a:lnTo>
                    <a:pt x="1" y="5132"/>
                  </a:lnTo>
                  <a:cubicBezTo>
                    <a:pt x="25" y="5346"/>
                    <a:pt x="156" y="5537"/>
                    <a:pt x="346" y="5632"/>
                  </a:cubicBezTo>
                  <a:lnTo>
                    <a:pt x="23968" y="19265"/>
                  </a:lnTo>
                  <a:cubicBezTo>
                    <a:pt x="24480" y="19562"/>
                    <a:pt x="25373" y="19527"/>
                    <a:pt x="25968" y="19181"/>
                  </a:cubicBezTo>
                  <a:lnTo>
                    <a:pt x="33053" y="15098"/>
                  </a:lnTo>
                  <a:cubicBezTo>
                    <a:pt x="33374" y="14907"/>
                    <a:pt x="33541" y="14669"/>
                    <a:pt x="33541" y="14443"/>
                  </a:cubicBezTo>
                  <a:lnTo>
                    <a:pt x="33541" y="135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3548638" y="2968000"/>
              <a:ext cx="838525" cy="484075"/>
            </a:xfrm>
            <a:custGeom>
              <a:avLst/>
              <a:gdLst/>
              <a:ahLst/>
              <a:cxnLst/>
              <a:rect l="l" t="t" r="r" b="b"/>
              <a:pathLst>
                <a:path w="33541" h="19363" extrusionOk="0">
                  <a:moveTo>
                    <a:pt x="8720" y="1"/>
                  </a:moveTo>
                  <a:cubicBezTo>
                    <a:pt x="8327" y="1"/>
                    <a:pt x="7911" y="94"/>
                    <a:pt x="7585" y="277"/>
                  </a:cubicBezTo>
                  <a:lnTo>
                    <a:pt x="489" y="4372"/>
                  </a:lnTo>
                  <a:cubicBezTo>
                    <a:pt x="168" y="4563"/>
                    <a:pt x="1" y="4801"/>
                    <a:pt x="1" y="5027"/>
                  </a:cubicBezTo>
                  <a:cubicBezTo>
                    <a:pt x="25" y="5242"/>
                    <a:pt x="156" y="5432"/>
                    <a:pt x="346" y="5527"/>
                  </a:cubicBezTo>
                  <a:lnTo>
                    <a:pt x="23968" y="19160"/>
                  </a:lnTo>
                  <a:cubicBezTo>
                    <a:pt x="24202" y="19296"/>
                    <a:pt x="24517" y="19363"/>
                    <a:pt x="24845" y="19363"/>
                  </a:cubicBezTo>
                  <a:cubicBezTo>
                    <a:pt x="25235" y="19363"/>
                    <a:pt x="25646" y="19269"/>
                    <a:pt x="25968" y="19088"/>
                  </a:cubicBezTo>
                  <a:lnTo>
                    <a:pt x="33053" y="14993"/>
                  </a:lnTo>
                  <a:cubicBezTo>
                    <a:pt x="33374" y="14802"/>
                    <a:pt x="33541" y="14564"/>
                    <a:pt x="33541" y="14338"/>
                  </a:cubicBezTo>
                  <a:cubicBezTo>
                    <a:pt x="33529" y="14112"/>
                    <a:pt x="33398" y="13921"/>
                    <a:pt x="33195" y="13838"/>
                  </a:cubicBezTo>
                  <a:lnTo>
                    <a:pt x="9585" y="193"/>
                  </a:lnTo>
                  <a:cubicBezTo>
                    <a:pt x="9354" y="64"/>
                    <a:pt x="9045" y="1"/>
                    <a:pt x="87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3760888" y="2885900"/>
              <a:ext cx="414350" cy="444425"/>
            </a:xfrm>
            <a:custGeom>
              <a:avLst/>
              <a:gdLst/>
              <a:ahLst/>
              <a:cxnLst/>
              <a:rect l="l" t="t" r="r" b="b"/>
              <a:pathLst>
                <a:path w="16574" h="17777" extrusionOk="0">
                  <a:moveTo>
                    <a:pt x="14323" y="8073"/>
                  </a:moveTo>
                  <a:lnTo>
                    <a:pt x="0" y="1"/>
                  </a:lnTo>
                  <a:lnTo>
                    <a:pt x="0" y="8680"/>
                  </a:lnTo>
                  <a:cubicBezTo>
                    <a:pt x="0" y="8728"/>
                    <a:pt x="24" y="8764"/>
                    <a:pt x="71" y="8787"/>
                  </a:cubicBezTo>
                  <a:lnTo>
                    <a:pt x="15526" y="17705"/>
                  </a:lnTo>
                  <a:cubicBezTo>
                    <a:pt x="15669" y="17777"/>
                    <a:pt x="15835" y="17765"/>
                    <a:pt x="15966" y="17693"/>
                  </a:cubicBezTo>
                  <a:lnTo>
                    <a:pt x="16466" y="17408"/>
                  </a:lnTo>
                  <a:cubicBezTo>
                    <a:pt x="16526" y="17372"/>
                    <a:pt x="16574" y="17324"/>
                    <a:pt x="16574" y="17253"/>
                  </a:cubicBezTo>
                  <a:lnTo>
                    <a:pt x="16574" y="857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3759688" y="2873400"/>
              <a:ext cx="415550" cy="239350"/>
            </a:xfrm>
            <a:custGeom>
              <a:avLst/>
              <a:gdLst/>
              <a:ahLst/>
              <a:cxnLst/>
              <a:rect l="l" t="t" r="r" b="b"/>
              <a:pathLst>
                <a:path w="16622" h="9574" extrusionOk="0">
                  <a:moveTo>
                    <a:pt x="878" y="0"/>
                  </a:moveTo>
                  <a:cubicBezTo>
                    <a:pt x="796" y="0"/>
                    <a:pt x="714" y="21"/>
                    <a:pt x="643" y="60"/>
                  </a:cubicBezTo>
                  <a:lnTo>
                    <a:pt x="143" y="346"/>
                  </a:lnTo>
                  <a:cubicBezTo>
                    <a:pt x="12" y="429"/>
                    <a:pt x="0" y="536"/>
                    <a:pt x="119" y="608"/>
                  </a:cubicBezTo>
                  <a:lnTo>
                    <a:pt x="15574" y="9526"/>
                  </a:lnTo>
                  <a:cubicBezTo>
                    <a:pt x="15639" y="9558"/>
                    <a:pt x="15707" y="9574"/>
                    <a:pt x="15776" y="9574"/>
                  </a:cubicBezTo>
                  <a:cubicBezTo>
                    <a:pt x="15856" y="9574"/>
                    <a:pt x="15937" y="9552"/>
                    <a:pt x="16014" y="9514"/>
                  </a:cubicBezTo>
                  <a:lnTo>
                    <a:pt x="16502" y="9228"/>
                  </a:lnTo>
                  <a:cubicBezTo>
                    <a:pt x="16562" y="9204"/>
                    <a:pt x="16610" y="9145"/>
                    <a:pt x="16622" y="9073"/>
                  </a:cubicBezTo>
                  <a:cubicBezTo>
                    <a:pt x="16610" y="9026"/>
                    <a:pt x="16586" y="8990"/>
                    <a:pt x="16538" y="8966"/>
                  </a:cubicBezTo>
                  <a:lnTo>
                    <a:pt x="1084" y="48"/>
                  </a:lnTo>
                  <a:cubicBezTo>
                    <a:pt x="1018" y="15"/>
                    <a:pt x="948" y="0"/>
                    <a:pt x="87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3248613" y="1504175"/>
              <a:ext cx="1450200" cy="1892225"/>
            </a:xfrm>
            <a:custGeom>
              <a:avLst/>
              <a:gdLst/>
              <a:ahLst/>
              <a:cxnLst/>
              <a:rect l="l" t="t" r="r" b="b"/>
              <a:pathLst>
                <a:path w="58008" h="75689" extrusionOk="0">
                  <a:moveTo>
                    <a:pt x="56710" y="31219"/>
                  </a:moveTo>
                  <a:lnTo>
                    <a:pt x="2977" y="203"/>
                  </a:lnTo>
                  <a:cubicBezTo>
                    <a:pt x="2655" y="13"/>
                    <a:pt x="2358" y="1"/>
                    <a:pt x="2132" y="132"/>
                  </a:cubicBezTo>
                  <a:lnTo>
                    <a:pt x="0" y="1358"/>
                  </a:lnTo>
                  <a:lnTo>
                    <a:pt x="1679" y="2549"/>
                  </a:lnTo>
                  <a:lnTo>
                    <a:pt x="1679" y="40875"/>
                  </a:lnTo>
                  <a:cubicBezTo>
                    <a:pt x="1679" y="41828"/>
                    <a:pt x="2263" y="42947"/>
                    <a:pt x="2977" y="43363"/>
                  </a:cubicBezTo>
                  <a:lnTo>
                    <a:pt x="55353" y="73605"/>
                  </a:lnTo>
                  <a:lnTo>
                    <a:pt x="55424" y="75689"/>
                  </a:lnTo>
                  <a:lnTo>
                    <a:pt x="57555" y="74451"/>
                  </a:lnTo>
                  <a:cubicBezTo>
                    <a:pt x="57829" y="74296"/>
                    <a:pt x="58008" y="73927"/>
                    <a:pt x="58008" y="73403"/>
                  </a:cubicBezTo>
                  <a:lnTo>
                    <a:pt x="58008" y="33707"/>
                  </a:lnTo>
                  <a:cubicBezTo>
                    <a:pt x="58008" y="32743"/>
                    <a:pt x="57424" y="31636"/>
                    <a:pt x="56710" y="3121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3237288" y="1535150"/>
              <a:ext cx="1408250" cy="1864225"/>
            </a:xfrm>
            <a:custGeom>
              <a:avLst/>
              <a:gdLst/>
              <a:ahLst/>
              <a:cxnLst/>
              <a:rect l="l" t="t" r="r" b="b"/>
              <a:pathLst>
                <a:path w="56330" h="74569" extrusionOk="0">
                  <a:moveTo>
                    <a:pt x="55032" y="31206"/>
                  </a:moveTo>
                  <a:lnTo>
                    <a:pt x="1299" y="203"/>
                  </a:lnTo>
                  <a:cubicBezTo>
                    <a:pt x="977" y="12"/>
                    <a:pt x="680" y="0"/>
                    <a:pt x="453" y="131"/>
                  </a:cubicBezTo>
                  <a:cubicBezTo>
                    <a:pt x="180" y="286"/>
                    <a:pt x="1" y="655"/>
                    <a:pt x="1" y="1179"/>
                  </a:cubicBezTo>
                  <a:lnTo>
                    <a:pt x="1" y="40862"/>
                  </a:lnTo>
                  <a:cubicBezTo>
                    <a:pt x="1" y="41827"/>
                    <a:pt x="584" y="42934"/>
                    <a:pt x="1299" y="43351"/>
                  </a:cubicBezTo>
                  <a:lnTo>
                    <a:pt x="55032" y="74367"/>
                  </a:lnTo>
                  <a:cubicBezTo>
                    <a:pt x="55353" y="74557"/>
                    <a:pt x="55651" y="74569"/>
                    <a:pt x="55877" y="74438"/>
                  </a:cubicBezTo>
                  <a:cubicBezTo>
                    <a:pt x="56151" y="74283"/>
                    <a:pt x="56329" y="73914"/>
                    <a:pt x="56329" y="73390"/>
                  </a:cubicBezTo>
                  <a:lnTo>
                    <a:pt x="56329" y="33695"/>
                  </a:lnTo>
                  <a:cubicBezTo>
                    <a:pt x="56329" y="32742"/>
                    <a:pt x="55746" y="31623"/>
                    <a:pt x="55032" y="3120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3266763" y="1573550"/>
              <a:ext cx="1349000" cy="1787150"/>
            </a:xfrm>
            <a:custGeom>
              <a:avLst/>
              <a:gdLst/>
              <a:ahLst/>
              <a:cxnLst/>
              <a:rect l="l" t="t" r="r" b="b"/>
              <a:pathLst>
                <a:path w="53960" h="71486" extrusionOk="0">
                  <a:moveTo>
                    <a:pt x="53174" y="30492"/>
                  </a:moveTo>
                  <a:lnTo>
                    <a:pt x="798" y="250"/>
                  </a:lnTo>
                  <a:cubicBezTo>
                    <a:pt x="358" y="0"/>
                    <a:pt x="1" y="274"/>
                    <a:pt x="1" y="845"/>
                  </a:cubicBezTo>
                  <a:lnTo>
                    <a:pt x="1" y="39481"/>
                  </a:lnTo>
                  <a:cubicBezTo>
                    <a:pt x="1" y="40065"/>
                    <a:pt x="358" y="40743"/>
                    <a:pt x="798" y="40993"/>
                  </a:cubicBezTo>
                  <a:lnTo>
                    <a:pt x="53174" y="71235"/>
                  </a:lnTo>
                  <a:cubicBezTo>
                    <a:pt x="53603" y="71485"/>
                    <a:pt x="53960" y="71223"/>
                    <a:pt x="53960" y="70640"/>
                  </a:cubicBezTo>
                  <a:lnTo>
                    <a:pt x="53960" y="32004"/>
                  </a:lnTo>
                  <a:cubicBezTo>
                    <a:pt x="53960" y="31421"/>
                    <a:pt x="53614" y="30742"/>
                    <a:pt x="53174" y="3049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5"/>
          <p:cNvSpPr/>
          <p:nvPr/>
        </p:nvSpPr>
        <p:spPr>
          <a:xfrm>
            <a:off x="7666943" y="1258082"/>
            <a:ext cx="1236307" cy="1672149"/>
          </a:xfrm>
          <a:custGeom>
            <a:avLst/>
            <a:gdLst/>
            <a:ahLst/>
            <a:cxnLst/>
            <a:rect l="l" t="t" r="r" b="b"/>
            <a:pathLst>
              <a:path w="52721" h="71307" extrusionOk="0">
                <a:moveTo>
                  <a:pt x="52709" y="0"/>
                </a:moveTo>
                <a:lnTo>
                  <a:pt x="0" y="0"/>
                </a:lnTo>
                <a:lnTo>
                  <a:pt x="0" y="55495"/>
                </a:lnTo>
                <a:cubicBezTo>
                  <a:pt x="0" y="56090"/>
                  <a:pt x="321" y="56650"/>
                  <a:pt x="845" y="56948"/>
                </a:cubicBezTo>
                <a:lnTo>
                  <a:pt x="24646" y="70699"/>
                </a:lnTo>
                <a:cubicBezTo>
                  <a:pt x="25706" y="71306"/>
                  <a:pt x="27027" y="71306"/>
                  <a:pt x="28087" y="70699"/>
                </a:cubicBezTo>
                <a:lnTo>
                  <a:pt x="51876" y="56948"/>
                </a:lnTo>
                <a:cubicBezTo>
                  <a:pt x="52399" y="56650"/>
                  <a:pt x="52721" y="56090"/>
                  <a:pt x="52721" y="55495"/>
                </a:cubicBezTo>
                <a:lnTo>
                  <a:pt x="52721" y="554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7660518" y="887291"/>
            <a:ext cx="1249158" cy="741583"/>
          </a:xfrm>
          <a:custGeom>
            <a:avLst/>
            <a:gdLst/>
            <a:ahLst/>
            <a:cxnLst/>
            <a:rect l="l" t="t" r="r" b="b"/>
            <a:pathLst>
              <a:path w="53269" h="31624" extrusionOk="0">
                <a:moveTo>
                  <a:pt x="24920" y="31004"/>
                </a:moveTo>
                <a:lnTo>
                  <a:pt x="1119" y="17265"/>
                </a:lnTo>
                <a:cubicBezTo>
                  <a:pt x="0" y="16622"/>
                  <a:pt x="0" y="15002"/>
                  <a:pt x="1119" y="14359"/>
                </a:cubicBezTo>
                <a:lnTo>
                  <a:pt x="24920" y="620"/>
                </a:lnTo>
                <a:cubicBezTo>
                  <a:pt x="25980" y="1"/>
                  <a:pt x="27301" y="1"/>
                  <a:pt x="28361" y="620"/>
                </a:cubicBezTo>
                <a:lnTo>
                  <a:pt x="52150" y="14359"/>
                </a:lnTo>
                <a:cubicBezTo>
                  <a:pt x="53269" y="15002"/>
                  <a:pt x="53269" y="16622"/>
                  <a:pt x="52150" y="17265"/>
                </a:cubicBezTo>
                <a:lnTo>
                  <a:pt x="28361" y="31004"/>
                </a:lnTo>
                <a:cubicBezTo>
                  <a:pt x="27289" y="31624"/>
                  <a:pt x="25980" y="31624"/>
                  <a:pt x="24920" y="310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7687040" y="137141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61"/>
                </a:lnTo>
                <a:lnTo>
                  <a:pt x="0" y="1"/>
                </a:lnTo>
                <a:lnTo>
                  <a:pt x="24194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7687040" y="1422513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7687040" y="1473892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687040" y="1525271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>
            <a:off x="7687040" y="1576650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7687040" y="1668223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7687040" y="1719602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5"/>
          <p:cNvSpPr/>
          <p:nvPr/>
        </p:nvSpPr>
        <p:spPr>
          <a:xfrm>
            <a:off x="7687040" y="1770676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7687040" y="182205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5"/>
          <p:cNvSpPr/>
          <p:nvPr/>
        </p:nvSpPr>
        <p:spPr>
          <a:xfrm>
            <a:off x="7687040" y="1873434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7687040" y="196500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7687040" y="201638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687040" y="2067764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687040" y="2118838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9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7687040" y="217021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7687040" y="2261789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7687040" y="2313168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5"/>
          <p:cNvSpPr/>
          <p:nvPr/>
        </p:nvSpPr>
        <p:spPr>
          <a:xfrm>
            <a:off x="7687040" y="236454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7687040" y="2415926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5"/>
          <p:cNvSpPr/>
          <p:nvPr/>
        </p:nvSpPr>
        <p:spPr>
          <a:xfrm>
            <a:off x="7687040" y="2467023"/>
            <a:ext cx="567349" cy="364366"/>
          </a:xfrm>
          <a:custGeom>
            <a:avLst/>
            <a:gdLst/>
            <a:ahLst/>
            <a:cxnLst/>
            <a:rect l="l" t="t" r="r" b="b"/>
            <a:pathLst>
              <a:path w="24194" h="15538" extrusionOk="0">
                <a:moveTo>
                  <a:pt x="24194" y="15538"/>
                </a:moveTo>
                <a:lnTo>
                  <a:pt x="0" y="1572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8315805" y="137141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61"/>
                </a:lnTo>
                <a:lnTo>
                  <a:pt x="24182" y="1"/>
                </a:lnTo>
                <a:lnTo>
                  <a:pt x="0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5"/>
          <p:cNvSpPr/>
          <p:nvPr/>
        </p:nvSpPr>
        <p:spPr>
          <a:xfrm>
            <a:off x="8315805" y="1422513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8315805" y="1473892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8315805" y="1525271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8315805" y="1576650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5"/>
          <p:cNvSpPr/>
          <p:nvPr/>
        </p:nvSpPr>
        <p:spPr>
          <a:xfrm>
            <a:off x="8315805" y="1668223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8315805" y="1719602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5"/>
          <p:cNvSpPr/>
          <p:nvPr/>
        </p:nvSpPr>
        <p:spPr>
          <a:xfrm>
            <a:off x="8315805" y="1770676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8315805" y="182205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8315805" y="1873434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8315805" y="196500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5"/>
          <p:cNvSpPr/>
          <p:nvPr/>
        </p:nvSpPr>
        <p:spPr>
          <a:xfrm>
            <a:off x="8315805" y="201638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5"/>
          <p:cNvSpPr/>
          <p:nvPr/>
        </p:nvSpPr>
        <p:spPr>
          <a:xfrm>
            <a:off x="8315805" y="2067764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5"/>
          <p:cNvSpPr/>
          <p:nvPr/>
        </p:nvSpPr>
        <p:spPr>
          <a:xfrm>
            <a:off x="8315805" y="2118838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9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8315805" y="217021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5"/>
          <p:cNvSpPr/>
          <p:nvPr/>
        </p:nvSpPr>
        <p:spPr>
          <a:xfrm>
            <a:off x="8315805" y="2261789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5"/>
          <p:cNvSpPr/>
          <p:nvPr/>
        </p:nvSpPr>
        <p:spPr>
          <a:xfrm>
            <a:off x="8315805" y="2313168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5"/>
          <p:cNvSpPr/>
          <p:nvPr/>
        </p:nvSpPr>
        <p:spPr>
          <a:xfrm>
            <a:off x="8315805" y="236454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5"/>
          <p:cNvSpPr/>
          <p:nvPr/>
        </p:nvSpPr>
        <p:spPr>
          <a:xfrm>
            <a:off x="8315805" y="2415926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5"/>
          <p:cNvSpPr/>
          <p:nvPr/>
        </p:nvSpPr>
        <p:spPr>
          <a:xfrm>
            <a:off x="8315805" y="2467023"/>
            <a:ext cx="567068" cy="364366"/>
          </a:xfrm>
          <a:custGeom>
            <a:avLst/>
            <a:gdLst/>
            <a:ahLst/>
            <a:cxnLst/>
            <a:rect l="l" t="t" r="r" b="b"/>
            <a:pathLst>
              <a:path w="24182" h="15538" extrusionOk="0">
                <a:moveTo>
                  <a:pt x="0" y="15538"/>
                </a:moveTo>
                <a:lnTo>
                  <a:pt x="24182" y="1572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15"/>
          <p:cNvGrpSpPr/>
          <p:nvPr/>
        </p:nvGrpSpPr>
        <p:grpSpPr>
          <a:xfrm>
            <a:off x="7416007" y="748311"/>
            <a:ext cx="1738972" cy="1497957"/>
            <a:chOff x="5553063" y="1487604"/>
            <a:chExt cx="1981525" cy="1707075"/>
          </a:xfrm>
        </p:grpSpPr>
        <p:sp>
          <p:nvSpPr>
            <p:cNvPr id="172" name="Google Shape;172;p15"/>
            <p:cNvSpPr/>
            <p:nvPr/>
          </p:nvSpPr>
          <p:spPr>
            <a:xfrm>
              <a:off x="5563488" y="2071829"/>
              <a:ext cx="1960975" cy="1122850"/>
            </a:xfrm>
            <a:custGeom>
              <a:avLst/>
              <a:gdLst/>
              <a:ahLst/>
              <a:cxnLst/>
              <a:rect l="l" t="t" r="r" b="b"/>
              <a:pathLst>
                <a:path w="78439" h="44914" extrusionOk="0">
                  <a:moveTo>
                    <a:pt x="12" y="1"/>
                  </a:moveTo>
                  <a:cubicBezTo>
                    <a:pt x="12" y="72"/>
                    <a:pt x="12" y="132"/>
                    <a:pt x="12" y="191"/>
                  </a:cubicBezTo>
                  <a:cubicBezTo>
                    <a:pt x="12" y="263"/>
                    <a:pt x="12" y="322"/>
                    <a:pt x="12" y="394"/>
                  </a:cubicBezTo>
                  <a:cubicBezTo>
                    <a:pt x="12" y="453"/>
                    <a:pt x="12" y="525"/>
                    <a:pt x="12" y="584"/>
                  </a:cubicBezTo>
                  <a:cubicBezTo>
                    <a:pt x="12" y="656"/>
                    <a:pt x="12" y="715"/>
                    <a:pt x="12" y="775"/>
                  </a:cubicBezTo>
                  <a:cubicBezTo>
                    <a:pt x="12" y="846"/>
                    <a:pt x="12" y="906"/>
                    <a:pt x="12" y="977"/>
                  </a:cubicBezTo>
                  <a:cubicBezTo>
                    <a:pt x="12" y="1037"/>
                    <a:pt x="12" y="1108"/>
                    <a:pt x="12" y="1167"/>
                  </a:cubicBezTo>
                  <a:cubicBezTo>
                    <a:pt x="12" y="1239"/>
                    <a:pt x="12" y="1298"/>
                    <a:pt x="12" y="1358"/>
                  </a:cubicBezTo>
                  <a:cubicBezTo>
                    <a:pt x="12" y="1429"/>
                    <a:pt x="12" y="1489"/>
                    <a:pt x="12" y="1560"/>
                  </a:cubicBezTo>
                  <a:cubicBezTo>
                    <a:pt x="12" y="1620"/>
                    <a:pt x="12" y="1691"/>
                    <a:pt x="12" y="1751"/>
                  </a:cubicBezTo>
                  <a:cubicBezTo>
                    <a:pt x="12" y="1822"/>
                    <a:pt x="12" y="1882"/>
                    <a:pt x="12" y="1941"/>
                  </a:cubicBezTo>
                  <a:cubicBezTo>
                    <a:pt x="12" y="2013"/>
                    <a:pt x="12" y="2072"/>
                    <a:pt x="12" y="2144"/>
                  </a:cubicBezTo>
                  <a:cubicBezTo>
                    <a:pt x="12" y="2203"/>
                    <a:pt x="12" y="2275"/>
                    <a:pt x="12" y="2334"/>
                  </a:cubicBezTo>
                  <a:cubicBezTo>
                    <a:pt x="12" y="2406"/>
                    <a:pt x="12" y="2465"/>
                    <a:pt x="12" y="2525"/>
                  </a:cubicBezTo>
                  <a:cubicBezTo>
                    <a:pt x="12" y="2596"/>
                    <a:pt x="12" y="2656"/>
                    <a:pt x="12" y="2727"/>
                  </a:cubicBezTo>
                  <a:cubicBezTo>
                    <a:pt x="12" y="2787"/>
                    <a:pt x="12" y="2858"/>
                    <a:pt x="12" y="2918"/>
                  </a:cubicBezTo>
                  <a:cubicBezTo>
                    <a:pt x="12" y="2989"/>
                    <a:pt x="12" y="3049"/>
                    <a:pt x="12" y="3108"/>
                  </a:cubicBezTo>
                  <a:cubicBezTo>
                    <a:pt x="12" y="3180"/>
                    <a:pt x="12" y="3239"/>
                    <a:pt x="12" y="3311"/>
                  </a:cubicBezTo>
                  <a:cubicBezTo>
                    <a:pt x="12" y="3370"/>
                    <a:pt x="12" y="3442"/>
                    <a:pt x="12" y="3501"/>
                  </a:cubicBezTo>
                  <a:cubicBezTo>
                    <a:pt x="12" y="3573"/>
                    <a:pt x="12" y="3632"/>
                    <a:pt x="12" y="3692"/>
                  </a:cubicBezTo>
                  <a:cubicBezTo>
                    <a:pt x="12" y="3763"/>
                    <a:pt x="12" y="3823"/>
                    <a:pt x="12" y="3894"/>
                  </a:cubicBezTo>
                  <a:cubicBezTo>
                    <a:pt x="12" y="3954"/>
                    <a:pt x="12" y="4025"/>
                    <a:pt x="12" y="4085"/>
                  </a:cubicBezTo>
                  <a:cubicBezTo>
                    <a:pt x="12" y="4156"/>
                    <a:pt x="12" y="4215"/>
                    <a:pt x="12" y="4275"/>
                  </a:cubicBezTo>
                  <a:cubicBezTo>
                    <a:pt x="12" y="4346"/>
                    <a:pt x="12" y="4406"/>
                    <a:pt x="12" y="4477"/>
                  </a:cubicBezTo>
                  <a:cubicBezTo>
                    <a:pt x="12" y="4537"/>
                    <a:pt x="12" y="4608"/>
                    <a:pt x="12" y="4668"/>
                  </a:cubicBezTo>
                  <a:cubicBezTo>
                    <a:pt x="12" y="4739"/>
                    <a:pt x="12" y="4799"/>
                    <a:pt x="12" y="4858"/>
                  </a:cubicBezTo>
                  <a:cubicBezTo>
                    <a:pt x="12" y="4930"/>
                    <a:pt x="12" y="4989"/>
                    <a:pt x="12" y="5061"/>
                  </a:cubicBezTo>
                  <a:cubicBezTo>
                    <a:pt x="12" y="5120"/>
                    <a:pt x="12" y="5192"/>
                    <a:pt x="12" y="5251"/>
                  </a:cubicBezTo>
                  <a:cubicBezTo>
                    <a:pt x="12" y="5323"/>
                    <a:pt x="12" y="5382"/>
                    <a:pt x="12" y="5442"/>
                  </a:cubicBezTo>
                  <a:cubicBezTo>
                    <a:pt x="12" y="5513"/>
                    <a:pt x="12" y="5573"/>
                    <a:pt x="12" y="5644"/>
                  </a:cubicBezTo>
                  <a:cubicBezTo>
                    <a:pt x="12" y="5704"/>
                    <a:pt x="12" y="5775"/>
                    <a:pt x="12" y="5835"/>
                  </a:cubicBezTo>
                  <a:cubicBezTo>
                    <a:pt x="12" y="5906"/>
                    <a:pt x="12" y="5966"/>
                    <a:pt x="12" y="6025"/>
                  </a:cubicBezTo>
                  <a:cubicBezTo>
                    <a:pt x="12" y="6097"/>
                    <a:pt x="12" y="6156"/>
                    <a:pt x="12" y="6228"/>
                  </a:cubicBezTo>
                  <a:cubicBezTo>
                    <a:pt x="12" y="6287"/>
                    <a:pt x="12" y="6359"/>
                    <a:pt x="12" y="6418"/>
                  </a:cubicBezTo>
                  <a:cubicBezTo>
                    <a:pt x="12" y="6490"/>
                    <a:pt x="12" y="6549"/>
                    <a:pt x="12" y="6609"/>
                  </a:cubicBezTo>
                  <a:cubicBezTo>
                    <a:pt x="12" y="6680"/>
                    <a:pt x="12" y="6740"/>
                    <a:pt x="12" y="6811"/>
                  </a:cubicBezTo>
                  <a:cubicBezTo>
                    <a:pt x="12" y="6871"/>
                    <a:pt x="12" y="6942"/>
                    <a:pt x="12" y="7002"/>
                  </a:cubicBezTo>
                  <a:cubicBezTo>
                    <a:pt x="12" y="7073"/>
                    <a:pt x="12" y="7132"/>
                    <a:pt x="12" y="7192"/>
                  </a:cubicBezTo>
                  <a:cubicBezTo>
                    <a:pt x="12" y="7263"/>
                    <a:pt x="12" y="7323"/>
                    <a:pt x="12" y="7394"/>
                  </a:cubicBezTo>
                  <a:cubicBezTo>
                    <a:pt x="12" y="7454"/>
                    <a:pt x="12" y="7525"/>
                    <a:pt x="12" y="7585"/>
                  </a:cubicBezTo>
                  <a:cubicBezTo>
                    <a:pt x="12" y="7656"/>
                    <a:pt x="12" y="7716"/>
                    <a:pt x="12" y="7775"/>
                  </a:cubicBezTo>
                  <a:cubicBezTo>
                    <a:pt x="12" y="7847"/>
                    <a:pt x="12" y="7906"/>
                    <a:pt x="12" y="7978"/>
                  </a:cubicBezTo>
                  <a:cubicBezTo>
                    <a:pt x="12" y="8037"/>
                    <a:pt x="12" y="8109"/>
                    <a:pt x="12" y="8168"/>
                  </a:cubicBezTo>
                  <a:cubicBezTo>
                    <a:pt x="12" y="8228"/>
                    <a:pt x="12" y="8299"/>
                    <a:pt x="12" y="8359"/>
                  </a:cubicBezTo>
                  <a:cubicBezTo>
                    <a:pt x="12" y="8430"/>
                    <a:pt x="12" y="8490"/>
                    <a:pt x="12" y="8561"/>
                  </a:cubicBezTo>
                  <a:cubicBezTo>
                    <a:pt x="12" y="8621"/>
                    <a:pt x="12" y="8692"/>
                    <a:pt x="12" y="8752"/>
                  </a:cubicBezTo>
                  <a:cubicBezTo>
                    <a:pt x="12" y="8811"/>
                    <a:pt x="12" y="8883"/>
                    <a:pt x="12" y="8942"/>
                  </a:cubicBezTo>
                  <a:cubicBezTo>
                    <a:pt x="12" y="9014"/>
                    <a:pt x="12" y="9073"/>
                    <a:pt x="12" y="9145"/>
                  </a:cubicBezTo>
                  <a:cubicBezTo>
                    <a:pt x="12" y="9204"/>
                    <a:pt x="12" y="9276"/>
                    <a:pt x="12" y="9335"/>
                  </a:cubicBezTo>
                  <a:cubicBezTo>
                    <a:pt x="12" y="9395"/>
                    <a:pt x="12" y="9466"/>
                    <a:pt x="12" y="9526"/>
                  </a:cubicBezTo>
                  <a:cubicBezTo>
                    <a:pt x="12" y="9597"/>
                    <a:pt x="12" y="9657"/>
                    <a:pt x="12" y="9728"/>
                  </a:cubicBezTo>
                  <a:cubicBezTo>
                    <a:pt x="12" y="9788"/>
                    <a:pt x="12" y="9859"/>
                    <a:pt x="12" y="9919"/>
                  </a:cubicBezTo>
                  <a:cubicBezTo>
                    <a:pt x="12" y="9978"/>
                    <a:pt x="12" y="10050"/>
                    <a:pt x="12" y="10109"/>
                  </a:cubicBezTo>
                  <a:cubicBezTo>
                    <a:pt x="12" y="10180"/>
                    <a:pt x="12" y="10240"/>
                    <a:pt x="12" y="10311"/>
                  </a:cubicBezTo>
                  <a:cubicBezTo>
                    <a:pt x="12" y="10371"/>
                    <a:pt x="12" y="10442"/>
                    <a:pt x="12" y="10502"/>
                  </a:cubicBezTo>
                  <a:cubicBezTo>
                    <a:pt x="12" y="10561"/>
                    <a:pt x="12" y="10633"/>
                    <a:pt x="12" y="10692"/>
                  </a:cubicBezTo>
                  <a:cubicBezTo>
                    <a:pt x="12" y="10764"/>
                    <a:pt x="12" y="10823"/>
                    <a:pt x="12" y="10895"/>
                  </a:cubicBezTo>
                  <a:cubicBezTo>
                    <a:pt x="12" y="10954"/>
                    <a:pt x="12" y="11026"/>
                    <a:pt x="12" y="11085"/>
                  </a:cubicBezTo>
                  <a:cubicBezTo>
                    <a:pt x="12" y="11145"/>
                    <a:pt x="12" y="11216"/>
                    <a:pt x="12" y="11276"/>
                  </a:cubicBezTo>
                  <a:cubicBezTo>
                    <a:pt x="12" y="11347"/>
                    <a:pt x="12" y="11407"/>
                    <a:pt x="12" y="11478"/>
                  </a:cubicBezTo>
                  <a:cubicBezTo>
                    <a:pt x="12" y="11538"/>
                    <a:pt x="12" y="11609"/>
                    <a:pt x="12" y="11669"/>
                  </a:cubicBezTo>
                  <a:cubicBezTo>
                    <a:pt x="12" y="11728"/>
                    <a:pt x="12" y="11800"/>
                    <a:pt x="12" y="11859"/>
                  </a:cubicBezTo>
                  <a:cubicBezTo>
                    <a:pt x="12" y="11931"/>
                    <a:pt x="12" y="11990"/>
                    <a:pt x="12" y="12062"/>
                  </a:cubicBezTo>
                  <a:cubicBezTo>
                    <a:pt x="12" y="12121"/>
                    <a:pt x="12" y="12193"/>
                    <a:pt x="12" y="12252"/>
                  </a:cubicBezTo>
                  <a:cubicBezTo>
                    <a:pt x="12" y="12312"/>
                    <a:pt x="12" y="12383"/>
                    <a:pt x="12" y="12443"/>
                  </a:cubicBezTo>
                  <a:cubicBezTo>
                    <a:pt x="12" y="12514"/>
                    <a:pt x="12" y="12574"/>
                    <a:pt x="12" y="12645"/>
                  </a:cubicBezTo>
                  <a:cubicBezTo>
                    <a:pt x="12" y="12705"/>
                    <a:pt x="12" y="12776"/>
                    <a:pt x="12" y="12836"/>
                  </a:cubicBezTo>
                  <a:cubicBezTo>
                    <a:pt x="12" y="12895"/>
                    <a:pt x="12" y="12967"/>
                    <a:pt x="12" y="13026"/>
                  </a:cubicBezTo>
                  <a:cubicBezTo>
                    <a:pt x="12" y="13098"/>
                    <a:pt x="12" y="13157"/>
                    <a:pt x="12" y="13228"/>
                  </a:cubicBezTo>
                  <a:cubicBezTo>
                    <a:pt x="12" y="13288"/>
                    <a:pt x="12" y="13359"/>
                    <a:pt x="12" y="13419"/>
                  </a:cubicBezTo>
                  <a:cubicBezTo>
                    <a:pt x="12" y="13479"/>
                    <a:pt x="12" y="13550"/>
                    <a:pt x="12" y="13609"/>
                  </a:cubicBezTo>
                  <a:cubicBezTo>
                    <a:pt x="12" y="13681"/>
                    <a:pt x="12" y="13740"/>
                    <a:pt x="12" y="13812"/>
                  </a:cubicBezTo>
                  <a:cubicBezTo>
                    <a:pt x="12" y="13871"/>
                    <a:pt x="12" y="13943"/>
                    <a:pt x="12" y="14002"/>
                  </a:cubicBezTo>
                  <a:cubicBezTo>
                    <a:pt x="12" y="14062"/>
                    <a:pt x="12" y="14133"/>
                    <a:pt x="12" y="14193"/>
                  </a:cubicBezTo>
                  <a:cubicBezTo>
                    <a:pt x="12" y="14264"/>
                    <a:pt x="12" y="14324"/>
                    <a:pt x="12" y="14395"/>
                  </a:cubicBezTo>
                  <a:cubicBezTo>
                    <a:pt x="12" y="14455"/>
                    <a:pt x="12" y="14526"/>
                    <a:pt x="12" y="14586"/>
                  </a:cubicBezTo>
                  <a:cubicBezTo>
                    <a:pt x="12" y="14645"/>
                    <a:pt x="12" y="14717"/>
                    <a:pt x="12" y="14776"/>
                  </a:cubicBezTo>
                  <a:cubicBezTo>
                    <a:pt x="12" y="14848"/>
                    <a:pt x="12" y="14907"/>
                    <a:pt x="12" y="14979"/>
                  </a:cubicBezTo>
                  <a:cubicBezTo>
                    <a:pt x="12" y="15038"/>
                    <a:pt x="12" y="15110"/>
                    <a:pt x="12" y="15169"/>
                  </a:cubicBezTo>
                  <a:cubicBezTo>
                    <a:pt x="12" y="15229"/>
                    <a:pt x="12" y="15300"/>
                    <a:pt x="12" y="15360"/>
                  </a:cubicBezTo>
                  <a:cubicBezTo>
                    <a:pt x="12" y="15431"/>
                    <a:pt x="12" y="15491"/>
                    <a:pt x="12" y="15562"/>
                  </a:cubicBezTo>
                  <a:cubicBezTo>
                    <a:pt x="12" y="15622"/>
                    <a:pt x="12" y="15693"/>
                    <a:pt x="12" y="15753"/>
                  </a:cubicBezTo>
                  <a:cubicBezTo>
                    <a:pt x="12" y="15812"/>
                    <a:pt x="12" y="15884"/>
                    <a:pt x="12" y="15943"/>
                  </a:cubicBezTo>
                  <a:cubicBezTo>
                    <a:pt x="12" y="16015"/>
                    <a:pt x="12" y="16074"/>
                    <a:pt x="12" y="16146"/>
                  </a:cubicBezTo>
                  <a:cubicBezTo>
                    <a:pt x="12" y="16205"/>
                    <a:pt x="12" y="16276"/>
                    <a:pt x="12" y="16336"/>
                  </a:cubicBezTo>
                  <a:cubicBezTo>
                    <a:pt x="12" y="16396"/>
                    <a:pt x="12" y="16467"/>
                    <a:pt x="12" y="16527"/>
                  </a:cubicBezTo>
                  <a:cubicBezTo>
                    <a:pt x="12" y="16598"/>
                    <a:pt x="12" y="16657"/>
                    <a:pt x="12" y="16729"/>
                  </a:cubicBezTo>
                  <a:cubicBezTo>
                    <a:pt x="12" y="16788"/>
                    <a:pt x="12" y="16860"/>
                    <a:pt x="12" y="16919"/>
                  </a:cubicBezTo>
                  <a:cubicBezTo>
                    <a:pt x="12" y="16979"/>
                    <a:pt x="12" y="17050"/>
                    <a:pt x="12" y="17110"/>
                  </a:cubicBezTo>
                  <a:cubicBezTo>
                    <a:pt x="12" y="17181"/>
                    <a:pt x="12" y="17241"/>
                    <a:pt x="12" y="17312"/>
                  </a:cubicBezTo>
                  <a:cubicBezTo>
                    <a:pt x="12" y="17372"/>
                    <a:pt x="12" y="17443"/>
                    <a:pt x="12" y="17503"/>
                  </a:cubicBezTo>
                  <a:cubicBezTo>
                    <a:pt x="12" y="17562"/>
                    <a:pt x="12" y="17634"/>
                    <a:pt x="12" y="17693"/>
                  </a:cubicBezTo>
                  <a:cubicBezTo>
                    <a:pt x="12" y="17765"/>
                    <a:pt x="12" y="17824"/>
                    <a:pt x="12" y="17896"/>
                  </a:cubicBezTo>
                  <a:cubicBezTo>
                    <a:pt x="12" y="17955"/>
                    <a:pt x="12" y="18015"/>
                    <a:pt x="12" y="18086"/>
                  </a:cubicBezTo>
                  <a:cubicBezTo>
                    <a:pt x="12" y="18146"/>
                    <a:pt x="12" y="18217"/>
                    <a:pt x="12" y="18277"/>
                  </a:cubicBezTo>
                  <a:cubicBezTo>
                    <a:pt x="12" y="18348"/>
                    <a:pt x="12" y="18408"/>
                    <a:pt x="12" y="18479"/>
                  </a:cubicBezTo>
                  <a:cubicBezTo>
                    <a:pt x="12" y="18539"/>
                    <a:pt x="12" y="18598"/>
                    <a:pt x="12" y="18670"/>
                  </a:cubicBezTo>
                  <a:cubicBezTo>
                    <a:pt x="12" y="18729"/>
                    <a:pt x="12" y="18801"/>
                    <a:pt x="12" y="18860"/>
                  </a:cubicBezTo>
                  <a:cubicBezTo>
                    <a:pt x="12" y="18932"/>
                    <a:pt x="12" y="18991"/>
                    <a:pt x="12" y="19063"/>
                  </a:cubicBezTo>
                  <a:cubicBezTo>
                    <a:pt x="12" y="19122"/>
                    <a:pt x="12" y="19182"/>
                    <a:pt x="12" y="19253"/>
                  </a:cubicBezTo>
                  <a:cubicBezTo>
                    <a:pt x="12" y="19313"/>
                    <a:pt x="12" y="19384"/>
                    <a:pt x="12" y="19444"/>
                  </a:cubicBezTo>
                  <a:cubicBezTo>
                    <a:pt x="12" y="19515"/>
                    <a:pt x="12" y="19575"/>
                    <a:pt x="12" y="19646"/>
                  </a:cubicBezTo>
                  <a:cubicBezTo>
                    <a:pt x="12" y="19705"/>
                    <a:pt x="12" y="19765"/>
                    <a:pt x="12" y="19836"/>
                  </a:cubicBezTo>
                  <a:cubicBezTo>
                    <a:pt x="12" y="19896"/>
                    <a:pt x="12" y="19967"/>
                    <a:pt x="12" y="20027"/>
                  </a:cubicBezTo>
                  <a:cubicBezTo>
                    <a:pt x="12" y="20098"/>
                    <a:pt x="12" y="20158"/>
                    <a:pt x="12" y="20229"/>
                  </a:cubicBezTo>
                  <a:cubicBezTo>
                    <a:pt x="12" y="20289"/>
                    <a:pt x="12" y="20348"/>
                    <a:pt x="12" y="20420"/>
                  </a:cubicBezTo>
                  <a:cubicBezTo>
                    <a:pt x="12" y="20479"/>
                    <a:pt x="12" y="20551"/>
                    <a:pt x="12" y="20610"/>
                  </a:cubicBezTo>
                  <a:cubicBezTo>
                    <a:pt x="12" y="20682"/>
                    <a:pt x="12" y="20741"/>
                    <a:pt x="12" y="20813"/>
                  </a:cubicBezTo>
                  <a:cubicBezTo>
                    <a:pt x="12" y="20872"/>
                    <a:pt x="12" y="20932"/>
                    <a:pt x="12" y="21003"/>
                  </a:cubicBezTo>
                  <a:cubicBezTo>
                    <a:pt x="12" y="21063"/>
                    <a:pt x="12" y="21134"/>
                    <a:pt x="12" y="21194"/>
                  </a:cubicBezTo>
                  <a:cubicBezTo>
                    <a:pt x="12" y="21265"/>
                    <a:pt x="12" y="21325"/>
                    <a:pt x="12" y="21396"/>
                  </a:cubicBezTo>
                  <a:cubicBezTo>
                    <a:pt x="12" y="21456"/>
                    <a:pt x="12" y="21515"/>
                    <a:pt x="12" y="21587"/>
                  </a:cubicBezTo>
                  <a:cubicBezTo>
                    <a:pt x="0" y="22515"/>
                    <a:pt x="500" y="23373"/>
                    <a:pt x="1310" y="23837"/>
                  </a:cubicBezTo>
                  <a:lnTo>
                    <a:pt x="36612" y="44208"/>
                  </a:lnTo>
                  <a:cubicBezTo>
                    <a:pt x="37416" y="44679"/>
                    <a:pt x="38315" y="44914"/>
                    <a:pt x="39215" y="44914"/>
                  </a:cubicBezTo>
                  <a:cubicBezTo>
                    <a:pt x="40115" y="44914"/>
                    <a:pt x="41017" y="44679"/>
                    <a:pt x="41827" y="44208"/>
                  </a:cubicBezTo>
                  <a:lnTo>
                    <a:pt x="77129" y="23837"/>
                  </a:lnTo>
                  <a:cubicBezTo>
                    <a:pt x="77939" y="23373"/>
                    <a:pt x="78439" y="22515"/>
                    <a:pt x="78427" y="21587"/>
                  </a:cubicBezTo>
                  <a:lnTo>
                    <a:pt x="78427" y="21384"/>
                  </a:lnTo>
                  <a:lnTo>
                    <a:pt x="78427" y="21194"/>
                  </a:lnTo>
                  <a:lnTo>
                    <a:pt x="78427" y="21003"/>
                  </a:lnTo>
                  <a:lnTo>
                    <a:pt x="78427" y="20801"/>
                  </a:lnTo>
                  <a:lnTo>
                    <a:pt x="78427" y="20610"/>
                  </a:lnTo>
                  <a:lnTo>
                    <a:pt x="78427" y="20420"/>
                  </a:lnTo>
                  <a:lnTo>
                    <a:pt x="78427" y="20217"/>
                  </a:lnTo>
                  <a:lnTo>
                    <a:pt x="78427" y="20027"/>
                  </a:lnTo>
                  <a:lnTo>
                    <a:pt x="78427" y="19836"/>
                  </a:lnTo>
                  <a:lnTo>
                    <a:pt x="78427" y="19634"/>
                  </a:lnTo>
                  <a:lnTo>
                    <a:pt x="78427" y="19444"/>
                  </a:lnTo>
                  <a:lnTo>
                    <a:pt x="78427" y="19253"/>
                  </a:lnTo>
                  <a:lnTo>
                    <a:pt x="78427" y="19051"/>
                  </a:lnTo>
                  <a:lnTo>
                    <a:pt x="78427" y="18860"/>
                  </a:lnTo>
                  <a:lnTo>
                    <a:pt x="78427" y="18670"/>
                  </a:lnTo>
                  <a:lnTo>
                    <a:pt x="78427" y="18467"/>
                  </a:lnTo>
                  <a:lnTo>
                    <a:pt x="78427" y="18277"/>
                  </a:lnTo>
                  <a:lnTo>
                    <a:pt x="78427" y="18086"/>
                  </a:lnTo>
                  <a:lnTo>
                    <a:pt x="78427" y="17884"/>
                  </a:lnTo>
                  <a:lnTo>
                    <a:pt x="78427" y="17693"/>
                  </a:lnTo>
                  <a:lnTo>
                    <a:pt x="78427" y="17503"/>
                  </a:lnTo>
                  <a:lnTo>
                    <a:pt x="78427" y="17300"/>
                  </a:lnTo>
                  <a:lnTo>
                    <a:pt x="78427" y="17110"/>
                  </a:lnTo>
                  <a:lnTo>
                    <a:pt x="78427" y="16919"/>
                  </a:lnTo>
                  <a:lnTo>
                    <a:pt x="78427" y="16717"/>
                  </a:lnTo>
                  <a:lnTo>
                    <a:pt x="78427" y="16527"/>
                  </a:lnTo>
                  <a:lnTo>
                    <a:pt x="78427" y="16336"/>
                  </a:lnTo>
                  <a:lnTo>
                    <a:pt x="78427" y="16146"/>
                  </a:lnTo>
                  <a:lnTo>
                    <a:pt x="78427" y="15943"/>
                  </a:lnTo>
                  <a:lnTo>
                    <a:pt x="78427" y="15753"/>
                  </a:lnTo>
                  <a:lnTo>
                    <a:pt x="78427" y="15562"/>
                  </a:lnTo>
                  <a:lnTo>
                    <a:pt x="78427" y="15360"/>
                  </a:lnTo>
                  <a:lnTo>
                    <a:pt x="78427" y="15169"/>
                  </a:lnTo>
                  <a:lnTo>
                    <a:pt x="78427" y="14979"/>
                  </a:lnTo>
                  <a:lnTo>
                    <a:pt x="78427" y="14776"/>
                  </a:lnTo>
                  <a:lnTo>
                    <a:pt x="78427" y="14586"/>
                  </a:lnTo>
                  <a:lnTo>
                    <a:pt x="78427" y="14395"/>
                  </a:lnTo>
                  <a:lnTo>
                    <a:pt x="78427" y="14193"/>
                  </a:lnTo>
                  <a:lnTo>
                    <a:pt x="78427" y="14002"/>
                  </a:lnTo>
                  <a:lnTo>
                    <a:pt x="78427" y="13812"/>
                  </a:lnTo>
                  <a:lnTo>
                    <a:pt x="78427" y="13609"/>
                  </a:lnTo>
                  <a:lnTo>
                    <a:pt x="78427" y="13419"/>
                  </a:lnTo>
                  <a:lnTo>
                    <a:pt x="78427" y="13228"/>
                  </a:lnTo>
                  <a:lnTo>
                    <a:pt x="78427" y="13026"/>
                  </a:lnTo>
                  <a:lnTo>
                    <a:pt x="78427" y="12836"/>
                  </a:lnTo>
                  <a:lnTo>
                    <a:pt x="78427" y="12645"/>
                  </a:lnTo>
                  <a:lnTo>
                    <a:pt x="78427" y="12443"/>
                  </a:lnTo>
                  <a:lnTo>
                    <a:pt x="78427" y="12252"/>
                  </a:lnTo>
                  <a:lnTo>
                    <a:pt x="78427" y="12062"/>
                  </a:lnTo>
                  <a:lnTo>
                    <a:pt x="78427" y="11859"/>
                  </a:lnTo>
                  <a:lnTo>
                    <a:pt x="78427" y="11669"/>
                  </a:lnTo>
                  <a:lnTo>
                    <a:pt x="78427" y="11478"/>
                  </a:lnTo>
                  <a:lnTo>
                    <a:pt x="78427" y="11276"/>
                  </a:lnTo>
                  <a:lnTo>
                    <a:pt x="78427" y="11085"/>
                  </a:lnTo>
                  <a:lnTo>
                    <a:pt x="78427" y="10895"/>
                  </a:lnTo>
                  <a:lnTo>
                    <a:pt x="78427" y="10692"/>
                  </a:lnTo>
                  <a:lnTo>
                    <a:pt x="78427" y="10502"/>
                  </a:lnTo>
                  <a:lnTo>
                    <a:pt x="78427" y="10311"/>
                  </a:lnTo>
                  <a:lnTo>
                    <a:pt x="78427" y="10109"/>
                  </a:lnTo>
                  <a:lnTo>
                    <a:pt x="78427" y="9919"/>
                  </a:lnTo>
                  <a:lnTo>
                    <a:pt x="78427" y="9728"/>
                  </a:lnTo>
                  <a:lnTo>
                    <a:pt x="78427" y="9526"/>
                  </a:lnTo>
                  <a:lnTo>
                    <a:pt x="78427" y="9335"/>
                  </a:lnTo>
                  <a:lnTo>
                    <a:pt x="78427" y="9145"/>
                  </a:lnTo>
                  <a:lnTo>
                    <a:pt x="78427" y="8942"/>
                  </a:lnTo>
                  <a:lnTo>
                    <a:pt x="78427" y="8752"/>
                  </a:lnTo>
                  <a:lnTo>
                    <a:pt x="78427" y="8561"/>
                  </a:lnTo>
                  <a:lnTo>
                    <a:pt x="78427" y="8359"/>
                  </a:lnTo>
                  <a:lnTo>
                    <a:pt x="78427" y="8168"/>
                  </a:lnTo>
                  <a:lnTo>
                    <a:pt x="78427" y="7978"/>
                  </a:lnTo>
                  <a:lnTo>
                    <a:pt x="78427" y="7775"/>
                  </a:lnTo>
                  <a:lnTo>
                    <a:pt x="78427" y="7585"/>
                  </a:lnTo>
                  <a:lnTo>
                    <a:pt x="78427" y="7394"/>
                  </a:lnTo>
                  <a:lnTo>
                    <a:pt x="78427" y="7192"/>
                  </a:lnTo>
                  <a:lnTo>
                    <a:pt x="78427" y="7002"/>
                  </a:lnTo>
                  <a:lnTo>
                    <a:pt x="78427" y="6811"/>
                  </a:lnTo>
                  <a:lnTo>
                    <a:pt x="78427" y="6609"/>
                  </a:lnTo>
                  <a:lnTo>
                    <a:pt x="78427" y="6418"/>
                  </a:lnTo>
                  <a:lnTo>
                    <a:pt x="78427" y="6228"/>
                  </a:lnTo>
                  <a:lnTo>
                    <a:pt x="78427" y="6025"/>
                  </a:lnTo>
                  <a:lnTo>
                    <a:pt x="78427" y="5835"/>
                  </a:lnTo>
                  <a:lnTo>
                    <a:pt x="78427" y="5644"/>
                  </a:lnTo>
                  <a:lnTo>
                    <a:pt x="78427" y="5442"/>
                  </a:lnTo>
                  <a:lnTo>
                    <a:pt x="78427" y="5251"/>
                  </a:lnTo>
                  <a:lnTo>
                    <a:pt x="78427" y="5061"/>
                  </a:lnTo>
                  <a:lnTo>
                    <a:pt x="78427" y="4858"/>
                  </a:lnTo>
                  <a:lnTo>
                    <a:pt x="78427" y="4668"/>
                  </a:lnTo>
                  <a:lnTo>
                    <a:pt x="78427" y="4477"/>
                  </a:lnTo>
                  <a:lnTo>
                    <a:pt x="78427" y="4275"/>
                  </a:lnTo>
                  <a:lnTo>
                    <a:pt x="78427" y="4085"/>
                  </a:lnTo>
                  <a:lnTo>
                    <a:pt x="78427" y="3894"/>
                  </a:lnTo>
                  <a:lnTo>
                    <a:pt x="78427" y="3692"/>
                  </a:lnTo>
                  <a:lnTo>
                    <a:pt x="78427" y="3501"/>
                  </a:lnTo>
                  <a:lnTo>
                    <a:pt x="78427" y="3311"/>
                  </a:lnTo>
                  <a:lnTo>
                    <a:pt x="78427" y="3108"/>
                  </a:lnTo>
                  <a:lnTo>
                    <a:pt x="78427" y="2918"/>
                  </a:lnTo>
                  <a:lnTo>
                    <a:pt x="78427" y="2727"/>
                  </a:lnTo>
                  <a:lnTo>
                    <a:pt x="78427" y="2525"/>
                  </a:lnTo>
                  <a:lnTo>
                    <a:pt x="78427" y="2334"/>
                  </a:lnTo>
                  <a:lnTo>
                    <a:pt x="78427" y="2144"/>
                  </a:lnTo>
                  <a:lnTo>
                    <a:pt x="78427" y="1941"/>
                  </a:lnTo>
                  <a:lnTo>
                    <a:pt x="78427" y="1751"/>
                  </a:lnTo>
                  <a:lnTo>
                    <a:pt x="78427" y="1560"/>
                  </a:lnTo>
                  <a:lnTo>
                    <a:pt x="78427" y="1358"/>
                  </a:lnTo>
                  <a:lnTo>
                    <a:pt x="78427" y="1167"/>
                  </a:lnTo>
                  <a:lnTo>
                    <a:pt x="78427" y="977"/>
                  </a:lnTo>
                  <a:lnTo>
                    <a:pt x="78427" y="775"/>
                  </a:lnTo>
                  <a:lnTo>
                    <a:pt x="78427" y="584"/>
                  </a:lnTo>
                  <a:lnTo>
                    <a:pt x="78427" y="394"/>
                  </a:lnTo>
                  <a:lnTo>
                    <a:pt x="78427" y="191"/>
                  </a:lnTo>
                  <a:lnTo>
                    <a:pt x="78427" y="1"/>
                  </a:lnTo>
                  <a:lnTo>
                    <a:pt x="78212" y="1"/>
                  </a:lnTo>
                  <a:cubicBezTo>
                    <a:pt x="78224" y="858"/>
                    <a:pt x="77760" y="1644"/>
                    <a:pt x="77022" y="2072"/>
                  </a:cubicBezTo>
                  <a:lnTo>
                    <a:pt x="41720" y="22444"/>
                  </a:lnTo>
                  <a:cubicBezTo>
                    <a:pt x="40946" y="22890"/>
                    <a:pt x="40083" y="23114"/>
                    <a:pt x="39218" y="23114"/>
                  </a:cubicBezTo>
                  <a:cubicBezTo>
                    <a:pt x="38353" y="23114"/>
                    <a:pt x="37487" y="22890"/>
                    <a:pt x="36707" y="22444"/>
                  </a:cubicBezTo>
                  <a:lnTo>
                    <a:pt x="1417" y="2072"/>
                  </a:lnTo>
                  <a:cubicBezTo>
                    <a:pt x="667" y="1644"/>
                    <a:pt x="215" y="858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rgbClr val="A0FDF1">
                    <a:alpha val="41568"/>
                    <a:alpha val="41520"/>
                  </a:srgbClr>
                </a:gs>
                <a:gs pos="100000">
                  <a:srgbClr val="FFFFFF">
                    <a:alpha val="37254"/>
                    <a:alpha val="4152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5553063" y="1487604"/>
              <a:ext cx="1981525" cy="1164300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rgbClr val="A0FDF1">
                <a:alpha val="4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15"/>
          <p:cNvSpPr/>
          <p:nvPr/>
        </p:nvSpPr>
        <p:spPr>
          <a:xfrm>
            <a:off x="6234480" y="874585"/>
            <a:ext cx="216600" cy="216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15"/>
          <p:cNvSpPr/>
          <p:nvPr/>
        </p:nvSpPr>
        <p:spPr>
          <a:xfrm>
            <a:off x="6372555" y="597535"/>
            <a:ext cx="162600" cy="162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6623055" y="664585"/>
            <a:ext cx="183600" cy="183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6668480" y="389210"/>
            <a:ext cx="148500" cy="148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5"/>
          <p:cNvSpPr/>
          <p:nvPr/>
        </p:nvSpPr>
        <p:spPr>
          <a:xfrm>
            <a:off x="6902980" y="486535"/>
            <a:ext cx="125100" cy="125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7161505" y="647210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7161505" y="426535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5"/>
          <p:cNvSpPr/>
          <p:nvPr/>
        </p:nvSpPr>
        <p:spPr>
          <a:xfrm>
            <a:off x="7395905" y="597535"/>
            <a:ext cx="82200" cy="822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7516030" y="760135"/>
            <a:ext cx="70500" cy="70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7703155" y="77743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"/>
          <p:cNvSpPr/>
          <p:nvPr/>
        </p:nvSpPr>
        <p:spPr>
          <a:xfrm>
            <a:off x="7783705" y="935010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7911630" y="95633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c plein 3"/>
          <p:cNvSpPr/>
          <p:nvPr/>
        </p:nvSpPr>
        <p:spPr>
          <a:xfrm>
            <a:off x="711246" y="549085"/>
            <a:ext cx="3559548" cy="520818"/>
          </a:xfrm>
          <a:prstGeom prst="blockArc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186" name="Google Shape;4044;p45"/>
          <p:cNvGrpSpPr/>
          <p:nvPr/>
        </p:nvGrpSpPr>
        <p:grpSpPr>
          <a:xfrm>
            <a:off x="141248" y="3547890"/>
            <a:ext cx="1795771" cy="1323648"/>
            <a:chOff x="751150" y="2247204"/>
            <a:chExt cx="2043900" cy="1140000"/>
          </a:xfrm>
        </p:grpSpPr>
        <p:sp>
          <p:nvSpPr>
            <p:cNvPr id="187" name="Google Shape;4045;p45"/>
            <p:cNvSpPr/>
            <p:nvPr/>
          </p:nvSpPr>
          <p:spPr>
            <a:xfrm>
              <a:off x="751150" y="2247204"/>
              <a:ext cx="2043900" cy="11400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28;p45"/>
            <p:cNvSpPr/>
            <p:nvPr/>
          </p:nvSpPr>
          <p:spPr>
            <a:xfrm>
              <a:off x="751150" y="2247204"/>
              <a:ext cx="2043900" cy="11400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" name="Google Shape;4044;p45"/>
          <p:cNvGrpSpPr/>
          <p:nvPr/>
        </p:nvGrpSpPr>
        <p:grpSpPr>
          <a:xfrm>
            <a:off x="2097530" y="3562520"/>
            <a:ext cx="1795771" cy="1323648"/>
            <a:chOff x="751150" y="2247204"/>
            <a:chExt cx="2043900" cy="1140000"/>
          </a:xfrm>
        </p:grpSpPr>
        <p:sp>
          <p:nvSpPr>
            <p:cNvPr id="190" name="Google Shape;4045;p45"/>
            <p:cNvSpPr/>
            <p:nvPr/>
          </p:nvSpPr>
          <p:spPr>
            <a:xfrm>
              <a:off x="751150" y="2247204"/>
              <a:ext cx="2043900" cy="11400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28;p45"/>
            <p:cNvSpPr/>
            <p:nvPr/>
          </p:nvSpPr>
          <p:spPr>
            <a:xfrm>
              <a:off x="751150" y="2247204"/>
              <a:ext cx="2043900" cy="11400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Google Shape;174;p15"/>
          <p:cNvSpPr/>
          <p:nvPr/>
        </p:nvSpPr>
        <p:spPr>
          <a:xfrm>
            <a:off x="7028081" y="4288747"/>
            <a:ext cx="219190" cy="2356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6" name="Google Shape;4044;p45"/>
          <p:cNvGrpSpPr/>
          <p:nvPr/>
        </p:nvGrpSpPr>
        <p:grpSpPr>
          <a:xfrm>
            <a:off x="4084984" y="3539330"/>
            <a:ext cx="1795771" cy="1323648"/>
            <a:chOff x="751150" y="2247204"/>
            <a:chExt cx="2043900" cy="1140000"/>
          </a:xfrm>
        </p:grpSpPr>
        <p:sp>
          <p:nvSpPr>
            <p:cNvPr id="197" name="Google Shape;4045;p45"/>
            <p:cNvSpPr/>
            <p:nvPr/>
          </p:nvSpPr>
          <p:spPr>
            <a:xfrm>
              <a:off x="751150" y="2247204"/>
              <a:ext cx="2043900" cy="11400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028;p45"/>
            <p:cNvSpPr/>
            <p:nvPr/>
          </p:nvSpPr>
          <p:spPr>
            <a:xfrm>
              <a:off x="751150" y="2247204"/>
              <a:ext cx="2043900" cy="11400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" name="Google Shape;1727;p28"/>
          <p:cNvGrpSpPr/>
          <p:nvPr/>
        </p:nvGrpSpPr>
        <p:grpSpPr>
          <a:xfrm rot="21267017">
            <a:off x="6661698" y="2675194"/>
            <a:ext cx="1838636" cy="1602155"/>
            <a:chOff x="4447388" y="2648600"/>
            <a:chExt cx="1387700" cy="1457350"/>
          </a:xfrm>
        </p:grpSpPr>
        <p:sp>
          <p:nvSpPr>
            <p:cNvPr id="457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ZoneTexte 4"/>
          <p:cNvSpPr txBox="1"/>
          <p:nvPr/>
        </p:nvSpPr>
        <p:spPr>
          <a:xfrm>
            <a:off x="594733" y="3212203"/>
            <a:ext cx="1278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Auteurs</a:t>
            </a:r>
            <a:r>
              <a:rPr lang="fr-FR" dirty="0"/>
              <a:t> :</a:t>
            </a:r>
          </a:p>
        </p:txBody>
      </p:sp>
      <p:sp>
        <p:nvSpPr>
          <p:cNvPr id="464" name="ZoneTexte 463"/>
          <p:cNvSpPr txBox="1"/>
          <p:nvPr/>
        </p:nvSpPr>
        <p:spPr>
          <a:xfrm>
            <a:off x="2476713" y="3222995"/>
            <a:ext cx="1278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Publication</a:t>
            </a:r>
            <a:r>
              <a:rPr lang="fr-FR" dirty="0"/>
              <a:t> :</a:t>
            </a:r>
          </a:p>
        </p:txBody>
      </p:sp>
      <p:sp>
        <p:nvSpPr>
          <p:cNvPr id="465" name="ZoneTexte 464"/>
          <p:cNvSpPr txBox="1"/>
          <p:nvPr/>
        </p:nvSpPr>
        <p:spPr>
          <a:xfrm>
            <a:off x="4372482" y="3220809"/>
            <a:ext cx="14990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Présentateurs</a:t>
            </a:r>
            <a:r>
              <a:rPr lang="fr-FR" dirty="0"/>
              <a:t> :</a:t>
            </a:r>
          </a:p>
        </p:txBody>
      </p:sp>
      <p:sp>
        <p:nvSpPr>
          <p:cNvPr id="466" name="Google Shape;174;p15"/>
          <p:cNvSpPr/>
          <p:nvPr/>
        </p:nvSpPr>
        <p:spPr>
          <a:xfrm>
            <a:off x="7891635" y="4479917"/>
            <a:ext cx="89400" cy="12845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7" name="Google Shape;174;p15"/>
          <p:cNvSpPr/>
          <p:nvPr/>
        </p:nvSpPr>
        <p:spPr>
          <a:xfrm>
            <a:off x="7354098" y="4473703"/>
            <a:ext cx="124008" cy="93734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8" name="Google Shape;174;p15"/>
          <p:cNvSpPr/>
          <p:nvPr/>
        </p:nvSpPr>
        <p:spPr>
          <a:xfrm>
            <a:off x="7638617" y="4513799"/>
            <a:ext cx="145924" cy="15977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9" name="Google Shape;174;p15"/>
          <p:cNvSpPr/>
          <p:nvPr/>
        </p:nvSpPr>
        <p:spPr>
          <a:xfrm>
            <a:off x="8086335" y="4288747"/>
            <a:ext cx="203980" cy="24879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Rectangle 5"/>
          <p:cNvSpPr/>
          <p:nvPr/>
        </p:nvSpPr>
        <p:spPr>
          <a:xfrm>
            <a:off x="251354" y="3698272"/>
            <a:ext cx="17318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/>
              <a:t>1. </a:t>
            </a:r>
            <a:r>
              <a:rPr lang="fr-FR" dirty="0" err="1"/>
              <a:t>Dingde</a:t>
            </a:r>
            <a:r>
              <a:rPr lang="fr-FR" dirty="0"/>
              <a:t> JIANG · </a:t>
            </a:r>
            <a:r>
              <a:rPr lang="fr-FR" b="1" dirty="0"/>
              <a:t>2. </a:t>
            </a:r>
            <a:r>
              <a:rPr lang="fr-FR" dirty="0" err="1"/>
              <a:t>Zhengzheng</a:t>
            </a:r>
            <a:r>
              <a:rPr lang="fr-FR" dirty="0"/>
              <a:t> XU </a:t>
            </a:r>
            <a:r>
              <a:rPr lang="fr-FR" b="1" dirty="0"/>
              <a:t>3. </a:t>
            </a:r>
            <a:r>
              <a:rPr lang="fr-FR" dirty="0" err="1"/>
              <a:t>Jindi</a:t>
            </a:r>
            <a:r>
              <a:rPr lang="fr-FR" dirty="0"/>
              <a:t> LIU</a:t>
            </a:r>
          </a:p>
          <a:p>
            <a:r>
              <a:rPr lang="fr-FR" b="1" dirty="0"/>
              <a:t>4. </a:t>
            </a:r>
            <a:r>
              <a:rPr lang="fr-FR" dirty="0" err="1"/>
              <a:t>Wenhui</a:t>
            </a:r>
            <a:r>
              <a:rPr lang="fr-FR" dirty="0"/>
              <a:t> ZHAO</a:t>
            </a:r>
          </a:p>
        </p:txBody>
      </p:sp>
      <p:grpSp>
        <p:nvGrpSpPr>
          <p:cNvPr id="471" name="Google Shape;4044;p45"/>
          <p:cNvGrpSpPr/>
          <p:nvPr/>
        </p:nvGrpSpPr>
        <p:grpSpPr>
          <a:xfrm>
            <a:off x="4086337" y="3542695"/>
            <a:ext cx="1924137" cy="1323648"/>
            <a:chOff x="751150" y="2247204"/>
            <a:chExt cx="2043900" cy="1140000"/>
          </a:xfrm>
        </p:grpSpPr>
        <p:sp>
          <p:nvSpPr>
            <p:cNvPr id="472" name="Google Shape;4045;p45"/>
            <p:cNvSpPr/>
            <p:nvPr/>
          </p:nvSpPr>
          <p:spPr>
            <a:xfrm>
              <a:off x="751150" y="2247204"/>
              <a:ext cx="2043900" cy="11400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028;p45"/>
            <p:cNvSpPr/>
            <p:nvPr/>
          </p:nvSpPr>
          <p:spPr>
            <a:xfrm>
              <a:off x="751150" y="2247204"/>
              <a:ext cx="2043900" cy="11400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" name="Rectangle 473"/>
          <p:cNvSpPr/>
          <p:nvPr/>
        </p:nvSpPr>
        <p:spPr>
          <a:xfrm>
            <a:off x="4108678" y="3973369"/>
            <a:ext cx="18746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/>
              <a:t>1. </a:t>
            </a:r>
            <a:r>
              <a:rPr lang="fr-FR" dirty="0"/>
              <a:t>Sarah OUHOCINE    </a:t>
            </a:r>
            <a:r>
              <a:rPr lang="fr-FR" b="1" dirty="0"/>
              <a:t>2. </a:t>
            </a:r>
            <a:r>
              <a:rPr lang="fr-FR" dirty="0" err="1"/>
              <a:t>Djillali</a:t>
            </a:r>
            <a:r>
              <a:rPr lang="fr-FR" dirty="0"/>
              <a:t> BOUTOUILI</a:t>
            </a:r>
          </a:p>
        </p:txBody>
      </p:sp>
      <p:grpSp>
        <p:nvGrpSpPr>
          <p:cNvPr id="475" name="Google Shape;1364;p23"/>
          <p:cNvGrpSpPr/>
          <p:nvPr/>
        </p:nvGrpSpPr>
        <p:grpSpPr>
          <a:xfrm>
            <a:off x="2386135" y="0"/>
            <a:ext cx="399396" cy="476772"/>
            <a:chOff x="3669150" y="1828675"/>
            <a:chExt cx="1805712" cy="2084909"/>
          </a:xfrm>
        </p:grpSpPr>
        <p:sp>
          <p:nvSpPr>
            <p:cNvPr id="476" name="Google Shape;1365;p23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366;p23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367;p23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368;p23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369;p23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370;p23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371;p23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372;p23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373;p23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374;p23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375;p23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376;p23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377;p23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378;p23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379;p23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380;p23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381;p23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382;p23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383;p23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384;p23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385;p23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386;p23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387;p23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388;p23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389;p23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390;p23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391;p23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392;p23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393;p23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394;p23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395;p23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396;p23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397;p23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398;p23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399;p23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400;p23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401;p23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402;p23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403;p23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404;p23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405;p23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406;p23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407;p23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408;p23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409;p23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410;p23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411;p23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412;p23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413;p2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414;p2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415;p2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416;p23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417;p23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418;p23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419;p23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420;p23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421;p23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4" name="Image 533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92" b="89700" l="9722" r="8981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1" t="6765" r="24378" b="14523"/>
          <a:stretch/>
        </p:blipFill>
        <p:spPr bwMode="auto">
          <a:xfrm rot="20861998">
            <a:off x="6992336" y="1253244"/>
            <a:ext cx="681668" cy="132161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Rectangle 6"/>
          <p:cNvSpPr/>
          <p:nvPr/>
        </p:nvSpPr>
        <p:spPr>
          <a:xfrm>
            <a:off x="2226935" y="3639577"/>
            <a:ext cx="158765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b="1" dirty="0"/>
              <a:t>Année</a:t>
            </a:r>
            <a:r>
              <a:rPr lang="fr-FR" dirty="0"/>
              <a:t> </a:t>
            </a:r>
            <a:r>
              <a:rPr lang="fr-FR" b="1" dirty="0"/>
              <a:t>:</a:t>
            </a:r>
            <a:r>
              <a:rPr lang="fr-FR" dirty="0"/>
              <a:t> 2015 </a:t>
            </a:r>
            <a:r>
              <a:rPr lang="fr-FR" b="1" dirty="0"/>
              <a:t>Journal :</a:t>
            </a:r>
            <a:r>
              <a:rPr lang="fr-FR" dirty="0"/>
              <a:t> "Wireless </a:t>
            </a:r>
            <a:r>
              <a:rPr lang="fr-FR" dirty="0" err="1"/>
              <a:t>Personal</a:t>
            </a:r>
            <a:r>
              <a:rPr lang="fr-FR" dirty="0"/>
              <a:t> Communications"</a:t>
            </a:r>
          </a:p>
        </p:txBody>
      </p:sp>
      <p:sp>
        <p:nvSpPr>
          <p:cNvPr id="535" name="ZoneTexte 534"/>
          <p:cNvSpPr txBox="1"/>
          <p:nvPr/>
        </p:nvSpPr>
        <p:spPr>
          <a:xfrm>
            <a:off x="6480222" y="4835723"/>
            <a:ext cx="29690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Professeur</a:t>
            </a:r>
            <a:r>
              <a:rPr lang="fr-FR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fr-FR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Dominique BARTH</a:t>
            </a:r>
          </a:p>
        </p:txBody>
      </p:sp>
      <p:sp>
        <p:nvSpPr>
          <p:cNvPr id="536" name="ZoneTexte 535"/>
          <p:cNvSpPr txBox="1"/>
          <p:nvPr/>
        </p:nvSpPr>
        <p:spPr>
          <a:xfrm>
            <a:off x="1163681" y="804928"/>
            <a:ext cx="37760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M2</a:t>
            </a:r>
            <a:r>
              <a:rPr lang="fr-FR" sz="11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fr-FR" sz="11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AMIS </a:t>
            </a:r>
            <a:r>
              <a:rPr lang="fr-FR" sz="11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fr-FR" sz="11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Énergie &amp; Télécommunications</a:t>
            </a:r>
          </a:p>
        </p:txBody>
      </p:sp>
      <p:cxnSp>
        <p:nvCxnSpPr>
          <p:cNvPr id="9" name="Connecteur droit 8"/>
          <p:cNvCxnSpPr/>
          <p:nvPr/>
        </p:nvCxnSpPr>
        <p:spPr>
          <a:xfrm>
            <a:off x="1248278" y="1069267"/>
            <a:ext cx="24568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7" name="Connecteur droit 536"/>
          <p:cNvCxnSpPr/>
          <p:nvPr/>
        </p:nvCxnSpPr>
        <p:spPr>
          <a:xfrm>
            <a:off x="6516026" y="4862978"/>
            <a:ext cx="24568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5"/>
          <p:cNvSpPr txBox="1">
            <a:spLocks noGrp="1"/>
          </p:cNvSpPr>
          <p:nvPr>
            <p:ph type="title"/>
          </p:nvPr>
        </p:nvSpPr>
        <p:spPr>
          <a:xfrm>
            <a:off x="3021258" y="90774"/>
            <a:ext cx="3196743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OBJECTIF</a:t>
            </a:r>
            <a:endParaRPr b="1" dirty="0"/>
          </a:p>
        </p:txBody>
      </p:sp>
      <p:grpSp>
        <p:nvGrpSpPr>
          <p:cNvPr id="3" name="Groupe 2"/>
          <p:cNvGrpSpPr/>
          <p:nvPr/>
        </p:nvGrpSpPr>
        <p:grpSpPr>
          <a:xfrm>
            <a:off x="3338931" y="228725"/>
            <a:ext cx="291883" cy="253491"/>
            <a:chOff x="3255989" y="463054"/>
            <a:chExt cx="291883" cy="253491"/>
          </a:xfrm>
        </p:grpSpPr>
        <p:sp>
          <p:nvSpPr>
            <p:cNvPr id="2" name="Rectangle 1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Connecteur droit 4"/>
          <p:cNvCxnSpPr/>
          <p:nvPr/>
        </p:nvCxnSpPr>
        <p:spPr>
          <a:xfrm>
            <a:off x="3741525" y="537809"/>
            <a:ext cx="16971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1852270" y="850497"/>
            <a:ext cx="5199583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07000"/>
              </a:lnSpc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rgbClr val="FF0000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Maximiser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le </a:t>
            </a:r>
            <a:r>
              <a:rPr lang="fr-FR" sz="1800" b="1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nombre de liens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pouvant être </a:t>
            </a:r>
            <a:r>
              <a:rPr lang="fr-FR" sz="1800" b="1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mis en veille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dans le réseaux de</a:t>
            </a:r>
            <a:endParaRPr lang="fr-FR" sz="1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153612" y="589656"/>
            <a:ext cx="7152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vise à :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999850" y="1488441"/>
            <a:ext cx="27382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Cloud </a:t>
            </a:r>
            <a:r>
              <a:rPr lang="fr-FR" sz="2400" b="1" dirty="0" err="1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Computing</a:t>
            </a:r>
            <a:endParaRPr lang="fr-FR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grpSp>
        <p:nvGrpSpPr>
          <p:cNvPr id="12" name="Groupe 11"/>
          <p:cNvGrpSpPr/>
          <p:nvPr/>
        </p:nvGrpSpPr>
        <p:grpSpPr>
          <a:xfrm>
            <a:off x="1190464" y="2017402"/>
            <a:ext cx="2600255" cy="1929645"/>
            <a:chOff x="957407" y="2766713"/>
            <a:chExt cx="2600255" cy="1929645"/>
          </a:xfrm>
        </p:grpSpPr>
        <p:grpSp>
          <p:nvGrpSpPr>
            <p:cNvPr id="33" name="Google Shape;3903;p43"/>
            <p:cNvGrpSpPr/>
            <p:nvPr/>
          </p:nvGrpSpPr>
          <p:grpSpPr>
            <a:xfrm>
              <a:off x="957407" y="2766713"/>
              <a:ext cx="2600255" cy="1929645"/>
              <a:chOff x="751150" y="2247204"/>
              <a:chExt cx="2043900" cy="1140000"/>
            </a:xfrm>
          </p:grpSpPr>
          <p:sp>
            <p:nvSpPr>
              <p:cNvPr id="34" name="Google Shape;3904;p43"/>
              <p:cNvSpPr/>
              <p:nvPr/>
            </p:nvSpPr>
            <p:spPr>
              <a:xfrm>
                <a:off x="751150" y="2247204"/>
                <a:ext cx="2043900" cy="1140000"/>
              </a:xfrm>
              <a:prstGeom prst="roundRect">
                <a:avLst>
                  <a:gd name="adj" fmla="val 16667"/>
                </a:avLst>
              </a:prstGeom>
              <a:solidFill>
                <a:schemeClr val="lt1"/>
              </a:solidFill>
              <a:ln w="7620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905;p43"/>
              <p:cNvSpPr/>
              <p:nvPr/>
            </p:nvSpPr>
            <p:spPr>
              <a:xfrm>
                <a:off x="751150" y="2247204"/>
                <a:ext cx="2043900" cy="1140000"/>
              </a:xfrm>
              <a:prstGeom prst="roundRect">
                <a:avLst>
                  <a:gd name="adj" fmla="val 16667"/>
                </a:avLst>
              </a:prstGeom>
              <a:noFill/>
              <a:ln w="28575" cap="flat" cmpd="sng">
                <a:solidFill>
                  <a:srgbClr val="FFFF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" name="Rectangle 27"/>
            <p:cNvSpPr/>
            <p:nvPr/>
          </p:nvSpPr>
          <p:spPr>
            <a:xfrm>
              <a:off x="1019979" y="2887674"/>
              <a:ext cx="2384064" cy="3886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  <a:spcBef>
                  <a:spcPts val="1500"/>
                </a:spcBef>
              </a:pPr>
              <a:r>
                <a:rPr lang="fr-FR" sz="1800" dirty="0">
                  <a:solidFill>
                    <a:schemeClr val="tx1"/>
                  </a:solidFill>
                  <a:latin typeface="Segoe UI" panose="020B0502040204020203" pitchFamily="34" charset="0"/>
                  <a:ea typeface="Times New Roman" panose="02020603050405020304" pitchFamily="18" charset="0"/>
                  <a:cs typeface="Segoe UI" panose="020B0502040204020203" pitchFamily="34" charset="0"/>
                </a:rPr>
                <a:t>Conversion des liens </a:t>
              </a:r>
              <a:r>
                <a:rPr lang="fr-FR" sz="1200" dirty="0">
                  <a:solidFill>
                    <a:schemeClr val="tx1"/>
                  </a:solidFill>
                  <a:latin typeface="Segoe UI" panose="020B0502040204020203" pitchFamily="34" charset="0"/>
                  <a:ea typeface="Times New Roman" panose="02020603050405020304" pitchFamily="18" charset="0"/>
                  <a:cs typeface="Segoe UI" panose="020B0502040204020203" pitchFamily="34" charset="0"/>
                </a:rPr>
                <a:t>:</a:t>
              </a:r>
              <a:endParaRPr lang="fr-FR" sz="12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305750" y="4173518"/>
              <a:ext cx="2082924" cy="3668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  <a:spcBef>
                  <a:spcPts val="1500"/>
                </a:spcBef>
              </a:pPr>
              <a:r>
                <a:rPr lang="fr-FR" sz="1800" b="1" dirty="0">
                  <a:solidFill>
                    <a:srgbClr val="00B050"/>
                  </a:solidFill>
                  <a:latin typeface="Segoe UI" panose="020B0502040204020203" pitchFamily="34" charset="0"/>
                  <a:ea typeface="Times New Roman" panose="02020603050405020304" pitchFamily="18" charset="0"/>
                  <a:cs typeface="Segoe UI" panose="020B0502040204020203" pitchFamily="34" charset="0"/>
                </a:rPr>
                <a:t>en état de veille</a:t>
              </a:r>
              <a:r>
                <a:rPr lang="fr-FR" sz="1800" b="1" dirty="0">
                  <a:solidFill>
                    <a:srgbClr val="00B050"/>
                  </a:solidFill>
                  <a:latin typeface="Segoe UI" panose="020B0502040204020203" pitchFamily="34" charset="0"/>
                  <a:ea typeface="Calibri" panose="020F0502020204030204" pitchFamily="34" charset="0"/>
                  <a:cs typeface="Segoe UI" panose="020B0502040204020203" pitchFamily="34" charset="0"/>
                </a:rPr>
                <a:t> 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463405" y="3331375"/>
              <a:ext cx="150393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fr-FR" sz="1600" dirty="0">
                  <a:solidFill>
                    <a:schemeClr val="tx1"/>
                  </a:solidFill>
                  <a:latin typeface="Segoe UI" panose="020B0502040204020203" pitchFamily="34" charset="0"/>
                  <a:ea typeface="Times New Roman" panose="02020603050405020304" pitchFamily="18" charset="0"/>
                  <a:cs typeface="Segoe UI" panose="020B0502040204020203" pitchFamily="34" charset="0"/>
                </a:rPr>
                <a:t>redondants</a:t>
              </a:r>
              <a:endParaRPr lang="fr-FR" sz="1600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463405" y="3735592"/>
              <a:ext cx="16914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fr-FR" sz="1600" dirty="0">
                  <a:solidFill>
                    <a:schemeClr val="tx1"/>
                  </a:solidFill>
                  <a:latin typeface="Segoe UI" panose="020B0502040204020203" pitchFamily="34" charset="0"/>
                  <a:ea typeface="Times New Roman" panose="02020603050405020304" pitchFamily="18" charset="0"/>
                  <a:cs typeface="Segoe UI" panose="020B0502040204020203" pitchFamily="34" charset="0"/>
                </a:rPr>
                <a:t>peu sollicités </a:t>
              </a:r>
              <a:endParaRPr lang="fr-FR" sz="1600" dirty="0"/>
            </a:p>
          </p:txBody>
        </p:sp>
      </p:grpSp>
      <p:grpSp>
        <p:nvGrpSpPr>
          <p:cNvPr id="13" name="Groupe 12"/>
          <p:cNvGrpSpPr/>
          <p:nvPr/>
        </p:nvGrpSpPr>
        <p:grpSpPr>
          <a:xfrm>
            <a:off x="5129266" y="2017402"/>
            <a:ext cx="3036931" cy="1929645"/>
            <a:chOff x="5086948" y="2751711"/>
            <a:chExt cx="3036931" cy="1929645"/>
          </a:xfrm>
        </p:grpSpPr>
        <p:grpSp>
          <p:nvGrpSpPr>
            <p:cNvPr id="39" name="Google Shape;3903;p43"/>
            <p:cNvGrpSpPr/>
            <p:nvPr/>
          </p:nvGrpSpPr>
          <p:grpSpPr>
            <a:xfrm>
              <a:off x="5086948" y="2751711"/>
              <a:ext cx="3036931" cy="1929645"/>
              <a:chOff x="751150" y="2247204"/>
              <a:chExt cx="2043900" cy="1140000"/>
            </a:xfrm>
          </p:grpSpPr>
          <p:sp>
            <p:nvSpPr>
              <p:cNvPr id="40" name="Google Shape;3904;p43"/>
              <p:cNvSpPr/>
              <p:nvPr/>
            </p:nvSpPr>
            <p:spPr>
              <a:xfrm>
                <a:off x="751150" y="2247204"/>
                <a:ext cx="2043900" cy="1140000"/>
              </a:xfrm>
              <a:prstGeom prst="roundRect">
                <a:avLst>
                  <a:gd name="adj" fmla="val 16667"/>
                </a:avLst>
              </a:prstGeom>
              <a:solidFill>
                <a:schemeClr val="lt1"/>
              </a:solidFill>
              <a:ln w="7620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3905;p43"/>
              <p:cNvSpPr/>
              <p:nvPr/>
            </p:nvSpPr>
            <p:spPr>
              <a:xfrm>
                <a:off x="751150" y="2247204"/>
                <a:ext cx="2043900" cy="1140000"/>
              </a:xfrm>
              <a:prstGeom prst="roundRect">
                <a:avLst>
                  <a:gd name="adj" fmla="val 16667"/>
                </a:avLst>
              </a:prstGeom>
              <a:noFill/>
              <a:ln w="28575" cap="flat" cmpd="sng">
                <a:solidFill>
                  <a:srgbClr val="FFFF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5155304" y="3249758"/>
              <a:ext cx="2810347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just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fr-FR" sz="1600" dirty="0">
                  <a:latin typeface="Segoe UI" panose="020B0502040204020203" pitchFamily="34" charset="0"/>
                  <a:ea typeface="Calibri" panose="020F0502020204030204" pitchFamily="34" charset="0"/>
                  <a:cs typeface="Segoe UI" panose="020B0502040204020203" pitchFamily="34" charset="0"/>
                </a:rPr>
                <a:t>Agrégation du trafic des liens peu sollicités aux liens très sollicités </a:t>
              </a:r>
              <a:endParaRPr lang="fr-FR" sz="1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155304" y="2861062"/>
              <a:ext cx="2968575" cy="3886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  <a:spcBef>
                  <a:spcPts val="1500"/>
                </a:spcBef>
              </a:pPr>
              <a:r>
                <a:rPr lang="fr-FR" sz="1800" dirty="0">
                  <a:solidFill>
                    <a:schemeClr val="tx1"/>
                  </a:solidFill>
                  <a:latin typeface="Segoe UI" panose="020B0502040204020203" pitchFamily="34" charset="0"/>
                  <a:ea typeface="Times New Roman" panose="02020603050405020304" pitchFamily="18" charset="0"/>
                  <a:cs typeface="Segoe UI" panose="020B0502040204020203" pitchFamily="34" charset="0"/>
                </a:rPr>
                <a:t>Réacheminement du trafic </a:t>
              </a:r>
              <a:r>
                <a:rPr lang="fr-FR" sz="1200" dirty="0">
                  <a:solidFill>
                    <a:schemeClr val="tx1"/>
                  </a:solidFill>
                  <a:latin typeface="Segoe UI" panose="020B0502040204020203" pitchFamily="34" charset="0"/>
                  <a:ea typeface="Times New Roman" panose="02020603050405020304" pitchFamily="18" charset="0"/>
                  <a:cs typeface="Segoe UI" panose="020B0502040204020203" pitchFamily="34" charset="0"/>
                </a:rPr>
                <a:t>:</a:t>
              </a:r>
              <a:endParaRPr lang="fr-FR" sz="12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49" name="Image 48"/>
          <p:cNvPicPr/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52222" y1="35303" x2="52222" y2="353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23" t="18409" r="35352" b="47666"/>
          <a:stretch/>
        </p:blipFill>
        <p:spPr bwMode="auto">
          <a:xfrm>
            <a:off x="4043875" y="1943693"/>
            <a:ext cx="967857" cy="5793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848961" y="4162643"/>
            <a:ext cx="63255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rgbClr val="FF0000"/>
                </a:solidFill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Condition</a:t>
            </a:r>
            <a:r>
              <a:rPr lang="fr-FR" sz="18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: Assurance de la communication normale</a:t>
            </a:r>
            <a:r>
              <a:rPr lang="fr-FR" sz="16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.</a:t>
            </a:r>
            <a:endParaRPr lang="fr-FR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841107" y="4706580"/>
            <a:ext cx="60555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rgbClr val="FF0000"/>
                </a:solidFill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But </a:t>
            </a:r>
            <a:r>
              <a:rPr lang="fr-FR" sz="18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: Amélioration de l'efficacité énergétique du réseau.</a:t>
            </a:r>
            <a:endParaRPr lang="fr-FR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8879448" y="4912668"/>
            <a:ext cx="259085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7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622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4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-425052" y="1038969"/>
            <a:ext cx="5905179" cy="29250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3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02</a:t>
            </a:r>
            <a:endParaRPr sz="138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Google Shape;60;p15"/>
          <p:cNvSpPr/>
          <p:nvPr/>
        </p:nvSpPr>
        <p:spPr>
          <a:xfrm>
            <a:off x="7421381" y="2058763"/>
            <a:ext cx="1738972" cy="1021672"/>
          </a:xfrm>
          <a:custGeom>
            <a:avLst/>
            <a:gdLst/>
            <a:ahLst/>
            <a:cxnLst/>
            <a:rect l="l" t="t" r="r" b="b"/>
            <a:pathLst>
              <a:path w="79261" h="46572" extrusionOk="0">
                <a:moveTo>
                  <a:pt x="39635" y="1"/>
                </a:moveTo>
                <a:cubicBezTo>
                  <a:pt x="38749" y="1"/>
                  <a:pt x="37862" y="230"/>
                  <a:pt x="37065" y="688"/>
                </a:cubicBezTo>
                <a:lnTo>
                  <a:pt x="1679" y="21119"/>
                </a:lnTo>
                <a:cubicBezTo>
                  <a:pt x="1" y="22084"/>
                  <a:pt x="1" y="24489"/>
                  <a:pt x="1679" y="25453"/>
                </a:cubicBezTo>
                <a:lnTo>
                  <a:pt x="37065" y="45884"/>
                </a:lnTo>
                <a:cubicBezTo>
                  <a:pt x="37862" y="46343"/>
                  <a:pt x="38749" y="46572"/>
                  <a:pt x="39635" y="46572"/>
                </a:cubicBezTo>
                <a:cubicBezTo>
                  <a:pt x="40520" y="46572"/>
                  <a:pt x="41405" y="46343"/>
                  <a:pt x="42196" y="45884"/>
                </a:cubicBezTo>
                <a:lnTo>
                  <a:pt x="77594" y="25453"/>
                </a:lnTo>
                <a:cubicBezTo>
                  <a:pt x="79260" y="24489"/>
                  <a:pt x="79260" y="22084"/>
                  <a:pt x="77594" y="21119"/>
                </a:cubicBezTo>
                <a:lnTo>
                  <a:pt x="42196" y="688"/>
                </a:lnTo>
                <a:cubicBezTo>
                  <a:pt x="41405" y="230"/>
                  <a:pt x="40520" y="1"/>
                  <a:pt x="396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5"/>
          <p:cNvGrpSpPr/>
          <p:nvPr/>
        </p:nvGrpSpPr>
        <p:grpSpPr>
          <a:xfrm>
            <a:off x="5176980" y="949675"/>
            <a:ext cx="1801298" cy="2313940"/>
            <a:chOff x="2616388" y="1504175"/>
            <a:chExt cx="2082425" cy="2675075"/>
          </a:xfrm>
        </p:grpSpPr>
        <p:sp>
          <p:nvSpPr>
            <p:cNvPr id="62" name="Google Shape;62;p15"/>
            <p:cNvSpPr/>
            <p:nvPr/>
          </p:nvSpPr>
          <p:spPr>
            <a:xfrm>
              <a:off x="2616688" y="3345475"/>
              <a:ext cx="1897575" cy="833775"/>
            </a:xfrm>
            <a:custGeom>
              <a:avLst/>
              <a:gdLst/>
              <a:ahLst/>
              <a:cxnLst/>
              <a:rect l="l" t="t" r="r" b="b"/>
              <a:pathLst>
                <a:path w="75903" h="33351" extrusionOk="0">
                  <a:moveTo>
                    <a:pt x="0" y="1"/>
                  </a:moveTo>
                  <a:lnTo>
                    <a:pt x="0" y="989"/>
                  </a:lnTo>
                  <a:cubicBezTo>
                    <a:pt x="0" y="1108"/>
                    <a:pt x="72" y="1215"/>
                    <a:pt x="191" y="1275"/>
                  </a:cubicBezTo>
                  <a:lnTo>
                    <a:pt x="55472" y="33195"/>
                  </a:lnTo>
                  <a:cubicBezTo>
                    <a:pt x="55829" y="33350"/>
                    <a:pt x="56246" y="33338"/>
                    <a:pt x="56591" y="33148"/>
                  </a:cubicBezTo>
                  <a:lnTo>
                    <a:pt x="75629" y="22158"/>
                  </a:lnTo>
                  <a:cubicBezTo>
                    <a:pt x="75784" y="22087"/>
                    <a:pt x="75879" y="21944"/>
                    <a:pt x="75903" y="21789"/>
                  </a:cubicBezTo>
                  <a:lnTo>
                    <a:pt x="75903" y="2080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616388" y="3057550"/>
              <a:ext cx="1897875" cy="1095775"/>
            </a:xfrm>
            <a:custGeom>
              <a:avLst/>
              <a:gdLst/>
              <a:ahLst/>
              <a:cxnLst/>
              <a:rect l="l" t="t" r="r" b="b"/>
              <a:pathLst>
                <a:path w="75915" h="43831" extrusionOk="0">
                  <a:moveTo>
                    <a:pt x="19950" y="0"/>
                  </a:moveTo>
                  <a:cubicBezTo>
                    <a:pt x="19729" y="0"/>
                    <a:pt x="19496" y="55"/>
                    <a:pt x="19312" y="159"/>
                  </a:cubicBezTo>
                  <a:lnTo>
                    <a:pt x="274" y="11149"/>
                  </a:lnTo>
                  <a:cubicBezTo>
                    <a:pt x="120" y="11220"/>
                    <a:pt x="24" y="11351"/>
                    <a:pt x="0" y="11518"/>
                  </a:cubicBezTo>
                  <a:cubicBezTo>
                    <a:pt x="12" y="11637"/>
                    <a:pt x="84" y="11744"/>
                    <a:pt x="191" y="11804"/>
                  </a:cubicBezTo>
                  <a:lnTo>
                    <a:pt x="55484" y="43724"/>
                  </a:lnTo>
                  <a:cubicBezTo>
                    <a:pt x="55647" y="43795"/>
                    <a:pt x="55822" y="43831"/>
                    <a:pt x="55998" y="43831"/>
                  </a:cubicBezTo>
                  <a:cubicBezTo>
                    <a:pt x="56207" y="43831"/>
                    <a:pt x="56415" y="43780"/>
                    <a:pt x="56603" y="43677"/>
                  </a:cubicBezTo>
                  <a:lnTo>
                    <a:pt x="75641" y="32687"/>
                  </a:lnTo>
                  <a:cubicBezTo>
                    <a:pt x="75796" y="32616"/>
                    <a:pt x="75891" y="32485"/>
                    <a:pt x="75915" y="32318"/>
                  </a:cubicBezTo>
                  <a:cubicBezTo>
                    <a:pt x="75903" y="32199"/>
                    <a:pt x="75831" y="32080"/>
                    <a:pt x="75724" y="32032"/>
                  </a:cubicBezTo>
                  <a:lnTo>
                    <a:pt x="20432" y="112"/>
                  </a:lnTo>
                  <a:cubicBezTo>
                    <a:pt x="20303" y="37"/>
                    <a:pt x="20131" y="0"/>
                    <a:pt x="1995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2643763" y="3070150"/>
              <a:ext cx="1853825" cy="1070400"/>
            </a:xfrm>
            <a:custGeom>
              <a:avLst/>
              <a:gdLst/>
              <a:ahLst/>
              <a:cxnLst/>
              <a:rect l="l" t="t" r="r" b="b"/>
              <a:pathLst>
                <a:path w="74153" h="42816" extrusionOk="0">
                  <a:moveTo>
                    <a:pt x="54841" y="42732"/>
                  </a:moveTo>
                  <a:lnTo>
                    <a:pt x="156" y="11157"/>
                  </a:lnTo>
                  <a:cubicBezTo>
                    <a:pt x="1" y="11073"/>
                    <a:pt x="25" y="10931"/>
                    <a:pt x="191" y="10823"/>
                  </a:cubicBezTo>
                  <a:lnTo>
                    <a:pt x="18741" y="108"/>
                  </a:lnTo>
                  <a:cubicBezTo>
                    <a:pt x="18920" y="13"/>
                    <a:pt x="19134" y="1"/>
                    <a:pt x="19313" y="84"/>
                  </a:cubicBezTo>
                  <a:lnTo>
                    <a:pt x="74010" y="31671"/>
                  </a:lnTo>
                  <a:cubicBezTo>
                    <a:pt x="74153" y="31755"/>
                    <a:pt x="74129" y="31897"/>
                    <a:pt x="73962" y="31993"/>
                  </a:cubicBezTo>
                  <a:lnTo>
                    <a:pt x="55413" y="42708"/>
                  </a:lnTo>
                  <a:cubicBezTo>
                    <a:pt x="55234" y="42815"/>
                    <a:pt x="55020" y="42815"/>
                    <a:pt x="54841" y="427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15"/>
            <p:cNvGrpSpPr/>
            <p:nvPr/>
          </p:nvGrpSpPr>
          <p:grpSpPr>
            <a:xfrm>
              <a:off x="2723238" y="3123575"/>
              <a:ext cx="1675550" cy="965475"/>
              <a:chOff x="2723238" y="3123575"/>
              <a:chExt cx="1675550" cy="965475"/>
            </a:xfrm>
          </p:grpSpPr>
          <p:sp>
            <p:nvSpPr>
              <p:cNvPr id="66" name="Google Shape;66;p15"/>
              <p:cNvSpPr/>
              <p:nvPr/>
            </p:nvSpPr>
            <p:spPr>
              <a:xfrm>
                <a:off x="3065263" y="3123575"/>
                <a:ext cx="14110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9" extrusionOk="0">
                    <a:moveTo>
                      <a:pt x="2190" y="0"/>
                    </a:moveTo>
                    <a:cubicBezTo>
                      <a:pt x="2018" y="0"/>
                      <a:pt x="1846" y="42"/>
                      <a:pt x="1691" y="126"/>
                    </a:cubicBezTo>
                    <a:lnTo>
                      <a:pt x="310" y="924"/>
                    </a:lnTo>
                    <a:cubicBezTo>
                      <a:pt x="36" y="1090"/>
                      <a:pt x="0" y="1328"/>
                      <a:pt x="238" y="1459"/>
                    </a:cubicBezTo>
                    <a:lnTo>
                      <a:pt x="3036" y="3079"/>
                    </a:lnTo>
                    <a:cubicBezTo>
                      <a:pt x="3173" y="3139"/>
                      <a:pt x="3317" y="3169"/>
                      <a:pt x="3460" y="3169"/>
                    </a:cubicBezTo>
                    <a:cubicBezTo>
                      <a:pt x="3629" y="3169"/>
                      <a:pt x="3798" y="3127"/>
                      <a:pt x="3953" y="3043"/>
                    </a:cubicBezTo>
                    <a:lnTo>
                      <a:pt x="5346" y="2233"/>
                    </a:lnTo>
                    <a:cubicBezTo>
                      <a:pt x="5620" y="2067"/>
                      <a:pt x="5644" y="1828"/>
                      <a:pt x="5406" y="1697"/>
                    </a:cubicBezTo>
                    <a:lnTo>
                      <a:pt x="2619" y="90"/>
                    </a:lnTo>
                    <a:cubicBezTo>
                      <a:pt x="2483" y="30"/>
                      <a:pt x="2337" y="0"/>
                      <a:pt x="21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3197713" y="3200100"/>
                <a:ext cx="1411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8" extrusionOk="0">
                    <a:moveTo>
                      <a:pt x="2199" y="0"/>
                    </a:moveTo>
                    <a:cubicBezTo>
                      <a:pt x="2023" y="0"/>
                      <a:pt x="1848" y="45"/>
                      <a:pt x="1691" y="137"/>
                    </a:cubicBezTo>
                    <a:lnTo>
                      <a:pt x="310" y="934"/>
                    </a:lnTo>
                    <a:cubicBezTo>
                      <a:pt x="36" y="1089"/>
                      <a:pt x="0" y="1327"/>
                      <a:pt x="239" y="1470"/>
                    </a:cubicBezTo>
                    <a:lnTo>
                      <a:pt x="3036" y="3077"/>
                    </a:lnTo>
                    <a:cubicBezTo>
                      <a:pt x="3173" y="3137"/>
                      <a:pt x="3317" y="3167"/>
                      <a:pt x="3460" y="3167"/>
                    </a:cubicBezTo>
                    <a:cubicBezTo>
                      <a:pt x="3630" y="3167"/>
                      <a:pt x="3798" y="3126"/>
                      <a:pt x="3953" y="3042"/>
                    </a:cubicBezTo>
                    <a:lnTo>
                      <a:pt x="5346" y="2244"/>
                    </a:lnTo>
                    <a:cubicBezTo>
                      <a:pt x="5620" y="2077"/>
                      <a:pt x="5644" y="1839"/>
                      <a:pt x="5406" y="1708"/>
                    </a:cubicBezTo>
                    <a:lnTo>
                      <a:pt x="2620" y="89"/>
                    </a:lnTo>
                    <a:cubicBezTo>
                      <a:pt x="2486" y="30"/>
                      <a:pt x="2342" y="0"/>
                      <a:pt x="2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3330463" y="3276550"/>
                <a:ext cx="1408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3163" extrusionOk="0">
                    <a:moveTo>
                      <a:pt x="2179" y="1"/>
                    </a:moveTo>
                    <a:cubicBezTo>
                      <a:pt x="2006" y="1"/>
                      <a:pt x="1834" y="43"/>
                      <a:pt x="1679" y="127"/>
                    </a:cubicBezTo>
                    <a:lnTo>
                      <a:pt x="298" y="924"/>
                    </a:lnTo>
                    <a:cubicBezTo>
                      <a:pt x="24" y="1091"/>
                      <a:pt x="1" y="1329"/>
                      <a:pt x="227" y="1460"/>
                    </a:cubicBezTo>
                    <a:lnTo>
                      <a:pt x="3025" y="3067"/>
                    </a:lnTo>
                    <a:cubicBezTo>
                      <a:pt x="3159" y="3132"/>
                      <a:pt x="3300" y="3162"/>
                      <a:pt x="3441" y="3162"/>
                    </a:cubicBezTo>
                    <a:cubicBezTo>
                      <a:pt x="3613" y="3162"/>
                      <a:pt x="3784" y="3117"/>
                      <a:pt x="3942" y="3032"/>
                    </a:cubicBezTo>
                    <a:lnTo>
                      <a:pt x="5335" y="2234"/>
                    </a:lnTo>
                    <a:cubicBezTo>
                      <a:pt x="5608" y="2079"/>
                      <a:pt x="5632" y="1841"/>
                      <a:pt x="5394" y="1698"/>
                    </a:cubicBezTo>
                    <a:lnTo>
                      <a:pt x="2608" y="91"/>
                    </a:lnTo>
                    <a:cubicBezTo>
                      <a:pt x="2472" y="31"/>
                      <a:pt x="2325" y="1"/>
                      <a:pt x="2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3462613" y="3353050"/>
                <a:ext cx="1411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3" extrusionOk="0">
                    <a:moveTo>
                      <a:pt x="2191" y="1"/>
                    </a:moveTo>
                    <a:cubicBezTo>
                      <a:pt x="2019" y="1"/>
                      <a:pt x="1846" y="43"/>
                      <a:pt x="1692" y="127"/>
                    </a:cubicBezTo>
                    <a:lnTo>
                      <a:pt x="311" y="924"/>
                    </a:lnTo>
                    <a:cubicBezTo>
                      <a:pt x="37" y="1091"/>
                      <a:pt x="1" y="1329"/>
                      <a:pt x="239" y="1460"/>
                    </a:cubicBezTo>
                    <a:lnTo>
                      <a:pt x="3037" y="3067"/>
                    </a:lnTo>
                    <a:cubicBezTo>
                      <a:pt x="3171" y="3132"/>
                      <a:pt x="3315" y="3162"/>
                      <a:pt x="3458" y="3162"/>
                    </a:cubicBezTo>
                    <a:cubicBezTo>
                      <a:pt x="3634" y="3162"/>
                      <a:pt x="3809" y="3117"/>
                      <a:pt x="3966" y="3032"/>
                    </a:cubicBezTo>
                    <a:lnTo>
                      <a:pt x="5347" y="2234"/>
                    </a:lnTo>
                    <a:cubicBezTo>
                      <a:pt x="5609" y="2079"/>
                      <a:pt x="5645" y="1841"/>
                      <a:pt x="5406" y="1698"/>
                    </a:cubicBezTo>
                    <a:lnTo>
                      <a:pt x="2620" y="91"/>
                    </a:lnTo>
                    <a:cubicBezTo>
                      <a:pt x="2484" y="31"/>
                      <a:pt x="2337" y="1"/>
                      <a:pt x="21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3595388" y="3429425"/>
                <a:ext cx="1408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3168" extrusionOk="0">
                    <a:moveTo>
                      <a:pt x="2187" y="1"/>
                    </a:moveTo>
                    <a:cubicBezTo>
                      <a:pt x="2013" y="1"/>
                      <a:pt x="1841" y="46"/>
                      <a:pt x="1691" y="131"/>
                    </a:cubicBezTo>
                    <a:lnTo>
                      <a:pt x="298" y="929"/>
                    </a:lnTo>
                    <a:cubicBezTo>
                      <a:pt x="24" y="1096"/>
                      <a:pt x="0" y="1334"/>
                      <a:pt x="238" y="1465"/>
                    </a:cubicBezTo>
                    <a:lnTo>
                      <a:pt x="3024" y="3072"/>
                    </a:lnTo>
                    <a:cubicBezTo>
                      <a:pt x="3158" y="3137"/>
                      <a:pt x="3302" y="3167"/>
                      <a:pt x="3446" y="3167"/>
                    </a:cubicBezTo>
                    <a:cubicBezTo>
                      <a:pt x="3621" y="3167"/>
                      <a:pt x="3796" y="3122"/>
                      <a:pt x="3953" y="3037"/>
                    </a:cubicBezTo>
                    <a:lnTo>
                      <a:pt x="5334" y="2239"/>
                    </a:lnTo>
                    <a:cubicBezTo>
                      <a:pt x="5608" y="2084"/>
                      <a:pt x="5632" y="1846"/>
                      <a:pt x="5406" y="1703"/>
                    </a:cubicBezTo>
                    <a:lnTo>
                      <a:pt x="2608" y="96"/>
                    </a:lnTo>
                    <a:cubicBezTo>
                      <a:pt x="2474" y="31"/>
                      <a:pt x="2330" y="1"/>
                      <a:pt x="2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3727838" y="3505775"/>
                <a:ext cx="141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73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7"/>
                    </a:cubicBezTo>
                    <a:lnTo>
                      <a:pt x="298" y="935"/>
                    </a:lnTo>
                    <a:cubicBezTo>
                      <a:pt x="24" y="1090"/>
                      <a:pt x="0" y="1328"/>
                      <a:pt x="239" y="1471"/>
                    </a:cubicBezTo>
                    <a:lnTo>
                      <a:pt x="3025" y="3078"/>
                    </a:lnTo>
                    <a:cubicBezTo>
                      <a:pt x="3159" y="3142"/>
                      <a:pt x="3302" y="3173"/>
                      <a:pt x="3446" y="3173"/>
                    </a:cubicBezTo>
                    <a:cubicBezTo>
                      <a:pt x="3621" y="3173"/>
                      <a:pt x="3796" y="3128"/>
                      <a:pt x="3953" y="3042"/>
                    </a:cubicBezTo>
                    <a:lnTo>
                      <a:pt x="5334" y="2245"/>
                    </a:lnTo>
                    <a:cubicBezTo>
                      <a:pt x="5608" y="2090"/>
                      <a:pt x="5644" y="1852"/>
                      <a:pt x="5406" y="1709"/>
                    </a:cubicBezTo>
                    <a:lnTo>
                      <a:pt x="2608" y="90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3860288" y="35824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1"/>
                    </a:cubicBezTo>
                    <a:lnTo>
                      <a:pt x="298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1" y="3167"/>
                      <a:pt x="3796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4" y="1846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3992738" y="36589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92" y="1"/>
                    </a:moveTo>
                    <a:cubicBezTo>
                      <a:pt x="2020" y="1"/>
                      <a:pt x="1849" y="46"/>
                      <a:pt x="1692" y="131"/>
                    </a:cubicBezTo>
                    <a:lnTo>
                      <a:pt x="299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2" y="3167"/>
                      <a:pt x="3797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5" y="1834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1"/>
                      <a:pt x="21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4125213" y="3735425"/>
                <a:ext cx="141100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2" extrusionOk="0">
                    <a:moveTo>
                      <a:pt x="2192" y="0"/>
                    </a:moveTo>
                    <a:cubicBezTo>
                      <a:pt x="2019" y="0"/>
                      <a:pt x="1848" y="46"/>
                      <a:pt x="1691" y="131"/>
                    </a:cubicBezTo>
                    <a:lnTo>
                      <a:pt x="298" y="929"/>
                    </a:lnTo>
                    <a:cubicBezTo>
                      <a:pt x="36" y="1084"/>
                      <a:pt x="0" y="1322"/>
                      <a:pt x="238" y="1464"/>
                    </a:cubicBezTo>
                    <a:lnTo>
                      <a:pt x="3024" y="3072"/>
                    </a:lnTo>
                    <a:cubicBezTo>
                      <a:pt x="3161" y="3132"/>
                      <a:pt x="3307" y="3162"/>
                      <a:pt x="3453" y="3162"/>
                    </a:cubicBezTo>
                    <a:cubicBezTo>
                      <a:pt x="3626" y="3162"/>
                      <a:pt x="3798" y="3120"/>
                      <a:pt x="3953" y="3036"/>
                    </a:cubicBezTo>
                    <a:lnTo>
                      <a:pt x="5334" y="2238"/>
                    </a:lnTo>
                    <a:cubicBezTo>
                      <a:pt x="5608" y="2084"/>
                      <a:pt x="5644" y="1845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2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4257663" y="3811925"/>
                <a:ext cx="1411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2" extrusionOk="0">
                    <a:moveTo>
                      <a:pt x="2192" y="0"/>
                    </a:moveTo>
                    <a:cubicBezTo>
                      <a:pt x="2020" y="0"/>
                      <a:pt x="1848" y="46"/>
                      <a:pt x="1691" y="131"/>
                    </a:cubicBezTo>
                    <a:lnTo>
                      <a:pt x="310" y="929"/>
                    </a:lnTo>
                    <a:cubicBezTo>
                      <a:pt x="36" y="1083"/>
                      <a:pt x="1" y="1322"/>
                      <a:pt x="239" y="1464"/>
                    </a:cubicBezTo>
                    <a:lnTo>
                      <a:pt x="3037" y="3072"/>
                    </a:lnTo>
                    <a:cubicBezTo>
                      <a:pt x="3168" y="3132"/>
                      <a:pt x="3311" y="3162"/>
                      <a:pt x="3456" y="3162"/>
                    </a:cubicBezTo>
                    <a:cubicBezTo>
                      <a:pt x="3626" y="3162"/>
                      <a:pt x="3799" y="3120"/>
                      <a:pt x="3953" y="3036"/>
                    </a:cubicBezTo>
                    <a:lnTo>
                      <a:pt x="5335" y="2226"/>
                    </a:lnTo>
                    <a:cubicBezTo>
                      <a:pt x="5608" y="2072"/>
                      <a:pt x="5644" y="1833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968213" y="3176425"/>
                <a:ext cx="145575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7" extrusionOk="0">
                    <a:moveTo>
                      <a:pt x="2286" y="1"/>
                    </a:moveTo>
                    <a:cubicBezTo>
                      <a:pt x="2193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3" y="1226"/>
                      <a:pt x="1" y="1346"/>
                      <a:pt x="120" y="1417"/>
                    </a:cubicBezTo>
                    <a:lnTo>
                      <a:pt x="3323" y="3274"/>
                    </a:lnTo>
                    <a:cubicBezTo>
                      <a:pt x="3393" y="3302"/>
                      <a:pt x="3469" y="3316"/>
                      <a:pt x="3546" y="3316"/>
                    </a:cubicBezTo>
                    <a:cubicBezTo>
                      <a:pt x="3636" y="3316"/>
                      <a:pt x="3727" y="3296"/>
                      <a:pt x="3811" y="3251"/>
                    </a:cubicBezTo>
                    <a:lnTo>
                      <a:pt x="5668" y="2179"/>
                    </a:lnTo>
                    <a:cubicBezTo>
                      <a:pt x="5811" y="2096"/>
                      <a:pt x="5823" y="1965"/>
                      <a:pt x="5704" y="1893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886963" y="3223950"/>
                <a:ext cx="20122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4585" extrusionOk="0">
                    <a:moveTo>
                      <a:pt x="2260" y="1"/>
                    </a:moveTo>
                    <a:cubicBezTo>
                      <a:pt x="2155" y="1"/>
                      <a:pt x="2049" y="25"/>
                      <a:pt x="1953" y="76"/>
                    </a:cubicBezTo>
                    <a:lnTo>
                      <a:pt x="191" y="1100"/>
                    </a:lnTo>
                    <a:cubicBezTo>
                      <a:pt x="24" y="1195"/>
                      <a:pt x="0" y="1338"/>
                      <a:pt x="155" y="1433"/>
                    </a:cubicBezTo>
                    <a:lnTo>
                      <a:pt x="5525" y="4529"/>
                    </a:lnTo>
                    <a:cubicBezTo>
                      <a:pt x="5605" y="4566"/>
                      <a:pt x="5693" y="4584"/>
                      <a:pt x="5780" y="4584"/>
                    </a:cubicBezTo>
                    <a:cubicBezTo>
                      <a:pt x="5887" y="4584"/>
                      <a:pt x="5993" y="4557"/>
                      <a:pt x="6084" y="4505"/>
                    </a:cubicBezTo>
                    <a:lnTo>
                      <a:pt x="7858" y="3481"/>
                    </a:lnTo>
                    <a:cubicBezTo>
                      <a:pt x="8025" y="3386"/>
                      <a:pt x="8049" y="3243"/>
                      <a:pt x="7894" y="3159"/>
                    </a:cubicBezTo>
                    <a:lnTo>
                      <a:pt x="2524" y="52"/>
                    </a:lnTo>
                    <a:cubicBezTo>
                      <a:pt x="2441" y="19"/>
                      <a:pt x="2351" y="1"/>
                      <a:pt x="2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2805688" y="3271075"/>
                <a:ext cx="217325" cy="124050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4962" extrusionOk="0">
                    <a:moveTo>
                      <a:pt x="2248" y="0"/>
                    </a:moveTo>
                    <a:cubicBezTo>
                      <a:pt x="2141" y="0"/>
                      <a:pt x="2036" y="27"/>
                      <a:pt x="1942" y="84"/>
                    </a:cubicBezTo>
                    <a:lnTo>
                      <a:pt x="191" y="1096"/>
                    </a:lnTo>
                    <a:cubicBezTo>
                      <a:pt x="13" y="1191"/>
                      <a:pt x="1" y="1346"/>
                      <a:pt x="144" y="1429"/>
                    </a:cubicBezTo>
                    <a:lnTo>
                      <a:pt x="6168" y="4906"/>
                    </a:lnTo>
                    <a:cubicBezTo>
                      <a:pt x="6254" y="4943"/>
                      <a:pt x="6345" y="4961"/>
                      <a:pt x="6435" y="4961"/>
                    </a:cubicBezTo>
                    <a:cubicBezTo>
                      <a:pt x="6544" y="4961"/>
                      <a:pt x="6653" y="4934"/>
                      <a:pt x="6752" y="4882"/>
                    </a:cubicBezTo>
                    <a:lnTo>
                      <a:pt x="8502" y="3882"/>
                    </a:lnTo>
                    <a:cubicBezTo>
                      <a:pt x="8669" y="3775"/>
                      <a:pt x="8692" y="3620"/>
                      <a:pt x="8538" y="3536"/>
                    </a:cubicBezTo>
                    <a:lnTo>
                      <a:pt x="2525" y="60"/>
                    </a:lnTo>
                    <a:cubicBezTo>
                      <a:pt x="2436" y="21"/>
                      <a:pt x="2341" y="0"/>
                      <a:pt x="22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4160638" y="3864775"/>
                <a:ext cx="145575" cy="82900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6" extrusionOk="0">
                    <a:moveTo>
                      <a:pt x="2255" y="1"/>
                    </a:moveTo>
                    <a:cubicBezTo>
                      <a:pt x="2170" y="1"/>
                      <a:pt x="2086" y="21"/>
                      <a:pt x="2012" y="65"/>
                    </a:cubicBezTo>
                    <a:lnTo>
                      <a:pt x="155" y="1148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3322" y="3268"/>
                    </a:lnTo>
                    <a:cubicBezTo>
                      <a:pt x="3393" y="3300"/>
                      <a:pt x="3469" y="3316"/>
                      <a:pt x="3544" y="3316"/>
                    </a:cubicBezTo>
                    <a:cubicBezTo>
                      <a:pt x="3633" y="3316"/>
                      <a:pt x="3721" y="3294"/>
                      <a:pt x="3798" y="3256"/>
                    </a:cubicBezTo>
                    <a:lnTo>
                      <a:pt x="5667" y="2172"/>
                    </a:lnTo>
                    <a:cubicBezTo>
                      <a:pt x="5810" y="2089"/>
                      <a:pt x="5822" y="1970"/>
                      <a:pt x="5691" y="1898"/>
                    </a:cubicBezTo>
                    <a:lnTo>
                      <a:pt x="2489" y="53"/>
                    </a:lnTo>
                    <a:cubicBezTo>
                      <a:pt x="2414" y="19"/>
                      <a:pt x="2334" y="1"/>
                      <a:pt x="22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4023113" y="3879875"/>
                <a:ext cx="200950" cy="1145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4581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5513" y="4521"/>
                    </a:lnTo>
                    <a:cubicBezTo>
                      <a:pt x="5597" y="4560"/>
                      <a:pt x="5688" y="4581"/>
                      <a:pt x="5780" y="4581"/>
                    </a:cubicBezTo>
                    <a:cubicBezTo>
                      <a:pt x="5885" y="4581"/>
                      <a:pt x="5990" y="4554"/>
                      <a:pt x="6085" y="4497"/>
                    </a:cubicBezTo>
                    <a:lnTo>
                      <a:pt x="7847" y="3485"/>
                    </a:lnTo>
                    <a:cubicBezTo>
                      <a:pt x="8013" y="3390"/>
                      <a:pt x="8037" y="3235"/>
                      <a:pt x="7882" y="3152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925188" y="3917450"/>
                <a:ext cx="217300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4959" extrusionOk="0">
                    <a:moveTo>
                      <a:pt x="2253" y="1"/>
                    </a:moveTo>
                    <a:cubicBezTo>
                      <a:pt x="2143" y="1"/>
                      <a:pt x="2033" y="31"/>
                      <a:pt x="1929" y="89"/>
                    </a:cubicBezTo>
                    <a:lnTo>
                      <a:pt x="191" y="1089"/>
                    </a:lnTo>
                    <a:cubicBezTo>
                      <a:pt x="12" y="1184"/>
                      <a:pt x="0" y="1351"/>
                      <a:pt x="143" y="1422"/>
                    </a:cubicBezTo>
                    <a:lnTo>
                      <a:pt x="6168" y="4899"/>
                    </a:lnTo>
                    <a:cubicBezTo>
                      <a:pt x="6257" y="4938"/>
                      <a:pt x="6351" y="4959"/>
                      <a:pt x="6445" y="4959"/>
                    </a:cubicBezTo>
                    <a:cubicBezTo>
                      <a:pt x="6551" y="4959"/>
                      <a:pt x="6656" y="4932"/>
                      <a:pt x="6751" y="4875"/>
                    </a:cubicBezTo>
                    <a:lnTo>
                      <a:pt x="8501" y="3875"/>
                    </a:lnTo>
                    <a:cubicBezTo>
                      <a:pt x="8668" y="3780"/>
                      <a:pt x="8692" y="3625"/>
                      <a:pt x="8537" y="3542"/>
                    </a:cubicBezTo>
                    <a:lnTo>
                      <a:pt x="2524" y="65"/>
                    </a:lnTo>
                    <a:cubicBezTo>
                      <a:pt x="2438" y="22"/>
                      <a:pt x="2346" y="1"/>
                      <a:pt x="22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2723238" y="3317650"/>
                <a:ext cx="145875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9" extrusionOk="0">
                    <a:moveTo>
                      <a:pt x="2284" y="0"/>
                    </a:moveTo>
                    <a:cubicBezTo>
                      <a:pt x="2201" y="0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6" y="3281"/>
                    </a:lnTo>
                    <a:cubicBezTo>
                      <a:pt x="3408" y="3307"/>
                      <a:pt x="3474" y="3319"/>
                      <a:pt x="3541" y="3319"/>
                    </a:cubicBezTo>
                    <a:cubicBezTo>
                      <a:pt x="3629" y="3319"/>
                      <a:pt x="3718" y="3298"/>
                      <a:pt x="3799" y="3257"/>
                    </a:cubicBezTo>
                    <a:lnTo>
                      <a:pt x="5680" y="2174"/>
                    </a:lnTo>
                    <a:cubicBezTo>
                      <a:pt x="5823" y="2090"/>
                      <a:pt x="5835" y="1971"/>
                      <a:pt x="5716" y="1912"/>
                    </a:cubicBezTo>
                    <a:lnTo>
                      <a:pt x="2489" y="42"/>
                    </a:lnTo>
                    <a:cubicBezTo>
                      <a:pt x="2424" y="15"/>
                      <a:pt x="2353" y="0"/>
                      <a:pt x="22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829513" y="33789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9" y="1"/>
                    </a:moveTo>
                    <a:cubicBezTo>
                      <a:pt x="2207" y="1"/>
                      <a:pt x="2126" y="22"/>
                      <a:pt x="2048" y="67"/>
                    </a:cubicBezTo>
                    <a:lnTo>
                      <a:pt x="155" y="1150"/>
                    </a:lnTo>
                    <a:cubicBezTo>
                      <a:pt x="24" y="1234"/>
                      <a:pt x="0" y="1353"/>
                      <a:pt x="119" y="1412"/>
                    </a:cubicBezTo>
                    <a:lnTo>
                      <a:pt x="3346" y="3281"/>
                    </a:lnTo>
                    <a:cubicBezTo>
                      <a:pt x="3411" y="3309"/>
                      <a:pt x="3484" y="3324"/>
                      <a:pt x="3557" y="3324"/>
                    </a:cubicBezTo>
                    <a:cubicBezTo>
                      <a:pt x="3642" y="3324"/>
                      <a:pt x="3727" y="3303"/>
                      <a:pt x="3798" y="3258"/>
                    </a:cubicBezTo>
                    <a:lnTo>
                      <a:pt x="5692" y="2174"/>
                    </a:lnTo>
                    <a:cubicBezTo>
                      <a:pt x="5823" y="2091"/>
                      <a:pt x="5834" y="1972"/>
                      <a:pt x="5727" y="1912"/>
                    </a:cubicBezTo>
                    <a:lnTo>
                      <a:pt x="2501" y="43"/>
                    </a:lnTo>
                    <a:cubicBezTo>
                      <a:pt x="2430" y="16"/>
                      <a:pt x="2359" y="1"/>
                      <a:pt x="2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935763" y="3440275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4" y="1"/>
                    </a:moveTo>
                    <a:cubicBezTo>
                      <a:pt x="2201" y="1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7" y="3281"/>
                    </a:lnTo>
                    <a:cubicBezTo>
                      <a:pt x="3412" y="3308"/>
                      <a:pt x="3482" y="3323"/>
                      <a:pt x="3553" y="3323"/>
                    </a:cubicBezTo>
                    <a:cubicBezTo>
                      <a:pt x="3637" y="3323"/>
                      <a:pt x="3722" y="3303"/>
                      <a:pt x="3799" y="3257"/>
                    </a:cubicBezTo>
                    <a:lnTo>
                      <a:pt x="5692" y="2174"/>
                    </a:lnTo>
                    <a:cubicBezTo>
                      <a:pt x="5823" y="2091"/>
                      <a:pt x="5835" y="1971"/>
                      <a:pt x="5716" y="1912"/>
                    </a:cubicBezTo>
                    <a:lnTo>
                      <a:pt x="2489" y="43"/>
                    </a:lnTo>
                    <a:cubicBezTo>
                      <a:pt x="2424" y="15"/>
                      <a:pt x="2353" y="1"/>
                      <a:pt x="22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990838" y="3378025"/>
                <a:ext cx="121175" cy="68575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3" extrusionOk="0">
                    <a:moveTo>
                      <a:pt x="2257" y="0"/>
                    </a:moveTo>
                    <a:cubicBezTo>
                      <a:pt x="2146" y="0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99"/>
                      <a:pt x="1" y="1342"/>
                      <a:pt x="143" y="1437"/>
                    </a:cubicBezTo>
                    <a:lnTo>
                      <a:pt x="2310" y="2687"/>
                    </a:lnTo>
                    <a:cubicBezTo>
                      <a:pt x="2394" y="2724"/>
                      <a:pt x="2484" y="2742"/>
                      <a:pt x="2574" y="2742"/>
                    </a:cubicBezTo>
                    <a:cubicBezTo>
                      <a:pt x="2690" y="2742"/>
                      <a:pt x="2805" y="2712"/>
                      <a:pt x="2906" y="2652"/>
                    </a:cubicBezTo>
                    <a:lnTo>
                      <a:pt x="4656" y="1652"/>
                    </a:lnTo>
                    <a:cubicBezTo>
                      <a:pt x="4823" y="1544"/>
                      <a:pt x="4846" y="1402"/>
                      <a:pt x="4692" y="1306"/>
                    </a:cubicBezTo>
                    <a:lnTo>
                      <a:pt x="2525" y="56"/>
                    </a:lnTo>
                    <a:cubicBezTo>
                      <a:pt x="2439" y="19"/>
                      <a:pt x="2348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3075663" y="3426925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5" y="0"/>
                    </a:moveTo>
                    <a:cubicBezTo>
                      <a:pt x="2146" y="0"/>
                      <a:pt x="2039" y="30"/>
                      <a:pt x="1942" y="89"/>
                    </a:cubicBezTo>
                    <a:lnTo>
                      <a:pt x="191" y="1089"/>
                    </a:lnTo>
                    <a:cubicBezTo>
                      <a:pt x="13" y="1196"/>
                      <a:pt x="1" y="1339"/>
                      <a:pt x="156" y="1434"/>
                    </a:cubicBezTo>
                    <a:lnTo>
                      <a:pt x="2311" y="2684"/>
                    </a:lnTo>
                    <a:cubicBezTo>
                      <a:pt x="2396" y="2722"/>
                      <a:pt x="2487" y="2740"/>
                      <a:pt x="2578" y="2740"/>
                    </a:cubicBezTo>
                    <a:cubicBezTo>
                      <a:pt x="2689" y="2740"/>
                      <a:pt x="2801" y="2713"/>
                      <a:pt x="2906" y="2660"/>
                    </a:cubicBezTo>
                    <a:lnTo>
                      <a:pt x="4644" y="1648"/>
                    </a:lnTo>
                    <a:cubicBezTo>
                      <a:pt x="4823" y="1553"/>
                      <a:pt x="4835" y="1398"/>
                      <a:pt x="4692" y="1315"/>
                    </a:cubicBezTo>
                    <a:lnTo>
                      <a:pt x="2525" y="65"/>
                    </a:lnTo>
                    <a:cubicBezTo>
                      <a:pt x="2438" y="21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3160513" y="3475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8" y="1"/>
                    </a:moveTo>
                    <a:cubicBezTo>
                      <a:pt x="2148" y="1"/>
                      <a:pt x="2039" y="28"/>
                      <a:pt x="1941" y="80"/>
                    </a:cubicBezTo>
                    <a:lnTo>
                      <a:pt x="191" y="1092"/>
                    </a:lnTo>
                    <a:cubicBezTo>
                      <a:pt x="24" y="1187"/>
                      <a:pt x="0" y="1342"/>
                      <a:pt x="155" y="1426"/>
                    </a:cubicBezTo>
                    <a:lnTo>
                      <a:pt x="2322" y="2676"/>
                    </a:lnTo>
                    <a:cubicBezTo>
                      <a:pt x="2403" y="2719"/>
                      <a:pt x="2495" y="2740"/>
                      <a:pt x="2587" y="2740"/>
                    </a:cubicBezTo>
                    <a:cubicBezTo>
                      <a:pt x="2697" y="2740"/>
                      <a:pt x="2808" y="2710"/>
                      <a:pt x="2905" y="2652"/>
                    </a:cubicBezTo>
                    <a:lnTo>
                      <a:pt x="4644" y="1652"/>
                    </a:lnTo>
                    <a:cubicBezTo>
                      <a:pt x="4822" y="1545"/>
                      <a:pt x="4834" y="1402"/>
                      <a:pt x="4691" y="1306"/>
                    </a:cubicBezTo>
                    <a:lnTo>
                      <a:pt x="2524" y="56"/>
                    </a:lnTo>
                    <a:cubicBezTo>
                      <a:pt x="2438" y="19"/>
                      <a:pt x="2348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3245338" y="3524850"/>
                <a:ext cx="1211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0" extrusionOk="0">
                    <a:moveTo>
                      <a:pt x="2257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101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8" y="2722"/>
                      <a:pt x="2498" y="2740"/>
                      <a:pt x="2588" y="2740"/>
                    </a:cubicBezTo>
                    <a:cubicBezTo>
                      <a:pt x="2698" y="2740"/>
                      <a:pt x="2807" y="2713"/>
                      <a:pt x="2906" y="2660"/>
                    </a:cubicBezTo>
                    <a:lnTo>
                      <a:pt x="4656" y="1648"/>
                    </a:lnTo>
                    <a:cubicBezTo>
                      <a:pt x="4822" y="1553"/>
                      <a:pt x="4846" y="1398"/>
                      <a:pt x="4691" y="1315"/>
                    </a:cubicBezTo>
                    <a:lnTo>
                      <a:pt x="2536" y="65"/>
                    </a:lnTo>
                    <a:cubicBezTo>
                      <a:pt x="2444" y="21"/>
                      <a:pt x="2349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3330463" y="3573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0" y="1"/>
                    </a:moveTo>
                    <a:cubicBezTo>
                      <a:pt x="2138" y="1"/>
                      <a:pt x="2027" y="31"/>
                      <a:pt x="1929" y="89"/>
                    </a:cubicBezTo>
                    <a:lnTo>
                      <a:pt x="191" y="1089"/>
                    </a:lnTo>
                    <a:cubicBezTo>
                      <a:pt x="12" y="1196"/>
                      <a:pt x="1" y="1339"/>
                      <a:pt x="143" y="1435"/>
                    </a:cubicBezTo>
                    <a:lnTo>
                      <a:pt x="2310" y="2685"/>
                    </a:lnTo>
                    <a:cubicBezTo>
                      <a:pt x="2396" y="2722"/>
                      <a:pt x="2487" y="2740"/>
                      <a:pt x="2577" y="2740"/>
                    </a:cubicBezTo>
                    <a:cubicBezTo>
                      <a:pt x="2687" y="2740"/>
                      <a:pt x="2796" y="2713"/>
                      <a:pt x="2894" y="2661"/>
                    </a:cubicBezTo>
                    <a:lnTo>
                      <a:pt x="4644" y="1649"/>
                    </a:lnTo>
                    <a:cubicBezTo>
                      <a:pt x="4811" y="1554"/>
                      <a:pt x="4835" y="1399"/>
                      <a:pt x="4680" y="1316"/>
                    </a:cubicBezTo>
                    <a:lnTo>
                      <a:pt x="2525" y="65"/>
                    </a:lnTo>
                    <a:cubicBezTo>
                      <a:pt x="2438" y="22"/>
                      <a:pt x="2344" y="1"/>
                      <a:pt x="22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3415288" y="362300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9" y="0"/>
                    </a:moveTo>
                    <a:cubicBezTo>
                      <a:pt x="2149" y="0"/>
                      <a:pt x="2040" y="27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5"/>
                    </a:lnTo>
                    <a:cubicBezTo>
                      <a:pt x="2398" y="2719"/>
                      <a:pt x="2489" y="2740"/>
                      <a:pt x="2582" y="2740"/>
                    </a:cubicBezTo>
                    <a:cubicBezTo>
                      <a:pt x="2692" y="2740"/>
                      <a:pt x="2802" y="2710"/>
                      <a:pt x="2906" y="2652"/>
                    </a:cubicBezTo>
                    <a:lnTo>
                      <a:pt x="4644" y="1651"/>
                    </a:lnTo>
                    <a:cubicBezTo>
                      <a:pt x="4823" y="1544"/>
                      <a:pt x="4835" y="1401"/>
                      <a:pt x="4692" y="1306"/>
                    </a:cubicBezTo>
                    <a:lnTo>
                      <a:pt x="2525" y="56"/>
                    </a:lnTo>
                    <a:cubicBezTo>
                      <a:pt x="2439" y="18"/>
                      <a:pt x="2349" y="0"/>
                      <a:pt x="2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3500138" y="3672100"/>
                <a:ext cx="1208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6" extrusionOk="0">
                    <a:moveTo>
                      <a:pt x="2257" y="1"/>
                    </a:moveTo>
                    <a:cubicBezTo>
                      <a:pt x="2146" y="1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88"/>
                      <a:pt x="0" y="1342"/>
                      <a:pt x="143" y="1426"/>
                    </a:cubicBezTo>
                    <a:lnTo>
                      <a:pt x="2310" y="2676"/>
                    </a:lnTo>
                    <a:cubicBezTo>
                      <a:pt x="2399" y="2715"/>
                      <a:pt x="2496" y="2736"/>
                      <a:pt x="2593" y="2736"/>
                    </a:cubicBezTo>
                    <a:cubicBezTo>
                      <a:pt x="2702" y="2736"/>
                      <a:pt x="2810" y="2709"/>
                      <a:pt x="2905" y="2652"/>
                    </a:cubicBezTo>
                    <a:lnTo>
                      <a:pt x="4644" y="1640"/>
                    </a:lnTo>
                    <a:cubicBezTo>
                      <a:pt x="4822" y="1545"/>
                      <a:pt x="4834" y="1390"/>
                      <a:pt x="4691" y="1307"/>
                    </a:cubicBezTo>
                    <a:lnTo>
                      <a:pt x="2524" y="57"/>
                    </a:lnTo>
                    <a:cubicBezTo>
                      <a:pt x="2438" y="19"/>
                      <a:pt x="2348" y="1"/>
                      <a:pt x="22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3584963" y="372100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5" y="0"/>
                    </a:moveTo>
                    <a:cubicBezTo>
                      <a:pt x="2146" y="0"/>
                      <a:pt x="2038" y="31"/>
                      <a:pt x="1941" y="89"/>
                    </a:cubicBezTo>
                    <a:lnTo>
                      <a:pt x="191" y="1089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3" y="2722"/>
                      <a:pt x="2493" y="2740"/>
                      <a:pt x="2584" y="2740"/>
                    </a:cubicBezTo>
                    <a:cubicBezTo>
                      <a:pt x="2695" y="2740"/>
                      <a:pt x="2807" y="2713"/>
                      <a:pt x="2906" y="2661"/>
                    </a:cubicBezTo>
                    <a:lnTo>
                      <a:pt x="4656" y="1661"/>
                    </a:lnTo>
                    <a:cubicBezTo>
                      <a:pt x="4822" y="1553"/>
                      <a:pt x="4834" y="1399"/>
                      <a:pt x="4691" y="1315"/>
                    </a:cubicBezTo>
                    <a:lnTo>
                      <a:pt x="2525" y="65"/>
                    </a:lnTo>
                    <a:cubicBezTo>
                      <a:pt x="2438" y="22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3670088" y="3770225"/>
                <a:ext cx="1208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4" extrusionOk="0">
                    <a:moveTo>
                      <a:pt x="2246" y="1"/>
                    </a:moveTo>
                    <a:cubicBezTo>
                      <a:pt x="2139" y="1"/>
                      <a:pt x="2031" y="27"/>
                      <a:pt x="1929" y="84"/>
                    </a:cubicBezTo>
                    <a:lnTo>
                      <a:pt x="191" y="1096"/>
                    </a:lnTo>
                    <a:cubicBezTo>
                      <a:pt x="13" y="1192"/>
                      <a:pt x="1" y="1346"/>
                      <a:pt x="143" y="1430"/>
                    </a:cubicBezTo>
                    <a:lnTo>
                      <a:pt x="2310" y="2668"/>
                    </a:lnTo>
                    <a:cubicBezTo>
                      <a:pt x="2400" y="2713"/>
                      <a:pt x="2494" y="2734"/>
                      <a:pt x="2589" y="2734"/>
                    </a:cubicBezTo>
                    <a:cubicBezTo>
                      <a:pt x="2697" y="2734"/>
                      <a:pt x="2805" y="2707"/>
                      <a:pt x="2906" y="2656"/>
                    </a:cubicBezTo>
                    <a:lnTo>
                      <a:pt x="4644" y="1644"/>
                    </a:lnTo>
                    <a:cubicBezTo>
                      <a:pt x="4823" y="1549"/>
                      <a:pt x="4835" y="1394"/>
                      <a:pt x="4692" y="1311"/>
                    </a:cubicBezTo>
                    <a:lnTo>
                      <a:pt x="2525" y="61"/>
                    </a:lnTo>
                    <a:cubicBezTo>
                      <a:pt x="2435" y="22"/>
                      <a:pt x="2341" y="1"/>
                      <a:pt x="22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3754913" y="3819150"/>
                <a:ext cx="1211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36" extrusionOk="0">
                    <a:moveTo>
                      <a:pt x="2264" y="0"/>
                    </a:moveTo>
                    <a:cubicBezTo>
                      <a:pt x="2152" y="0"/>
                      <a:pt x="2040" y="28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6"/>
                    </a:lnTo>
                    <a:cubicBezTo>
                      <a:pt x="2400" y="2715"/>
                      <a:pt x="2497" y="2735"/>
                      <a:pt x="2593" y="2735"/>
                    </a:cubicBezTo>
                    <a:cubicBezTo>
                      <a:pt x="2703" y="2735"/>
                      <a:pt x="2811" y="2709"/>
                      <a:pt x="2906" y="2652"/>
                    </a:cubicBezTo>
                    <a:lnTo>
                      <a:pt x="4656" y="1640"/>
                    </a:lnTo>
                    <a:cubicBezTo>
                      <a:pt x="4823" y="1544"/>
                      <a:pt x="4847" y="1390"/>
                      <a:pt x="4692" y="1306"/>
                    </a:cubicBezTo>
                    <a:lnTo>
                      <a:pt x="2525" y="56"/>
                    </a:lnTo>
                    <a:cubicBezTo>
                      <a:pt x="2445" y="19"/>
                      <a:pt x="2355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3839763" y="386805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4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089"/>
                    </a:lnTo>
                    <a:cubicBezTo>
                      <a:pt x="12" y="1196"/>
                      <a:pt x="0" y="1351"/>
                      <a:pt x="155" y="1434"/>
                    </a:cubicBezTo>
                    <a:lnTo>
                      <a:pt x="2310" y="2684"/>
                    </a:lnTo>
                    <a:cubicBezTo>
                      <a:pt x="2396" y="2722"/>
                      <a:pt x="2486" y="2740"/>
                      <a:pt x="2577" y="2740"/>
                    </a:cubicBezTo>
                    <a:cubicBezTo>
                      <a:pt x="2689" y="2740"/>
                      <a:pt x="2801" y="2713"/>
                      <a:pt x="2905" y="2660"/>
                    </a:cubicBezTo>
                    <a:lnTo>
                      <a:pt x="4644" y="1648"/>
                    </a:lnTo>
                    <a:cubicBezTo>
                      <a:pt x="4822" y="1553"/>
                      <a:pt x="4834" y="1398"/>
                      <a:pt x="4691" y="1315"/>
                    </a:cubicBezTo>
                    <a:lnTo>
                      <a:pt x="2524" y="65"/>
                    </a:lnTo>
                    <a:cubicBezTo>
                      <a:pt x="2437" y="21"/>
                      <a:pt x="2346" y="0"/>
                      <a:pt x="2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3057813" y="3322350"/>
                <a:ext cx="123550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6" extrusionOk="0">
                    <a:moveTo>
                      <a:pt x="2263" y="1"/>
                    </a:moveTo>
                    <a:cubicBezTo>
                      <a:pt x="2157" y="1"/>
                      <a:pt x="2051" y="28"/>
                      <a:pt x="1953" y="81"/>
                    </a:cubicBezTo>
                    <a:lnTo>
                      <a:pt x="191" y="1104"/>
                    </a:lnTo>
                    <a:cubicBezTo>
                      <a:pt x="24" y="1200"/>
                      <a:pt x="0" y="1355"/>
                      <a:pt x="143" y="1438"/>
                    </a:cubicBezTo>
                    <a:lnTo>
                      <a:pt x="2417" y="2736"/>
                    </a:lnTo>
                    <a:cubicBezTo>
                      <a:pt x="2501" y="2775"/>
                      <a:pt x="2593" y="2795"/>
                      <a:pt x="2683" y="2795"/>
                    </a:cubicBezTo>
                    <a:cubicBezTo>
                      <a:pt x="2786" y="2795"/>
                      <a:pt x="2888" y="2769"/>
                      <a:pt x="2977" y="2712"/>
                    </a:cubicBezTo>
                    <a:lnTo>
                      <a:pt x="4751" y="1700"/>
                    </a:lnTo>
                    <a:cubicBezTo>
                      <a:pt x="4918" y="1605"/>
                      <a:pt x="4942" y="1450"/>
                      <a:pt x="4787" y="1366"/>
                    </a:cubicBezTo>
                    <a:lnTo>
                      <a:pt x="2525" y="57"/>
                    </a:lnTo>
                    <a:cubicBezTo>
                      <a:pt x="2439" y="19"/>
                      <a:pt x="2351" y="1"/>
                      <a:pt x="2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3145313" y="33729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1" y="0"/>
                      <a:pt x="2052" y="27"/>
                      <a:pt x="1954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5"/>
                    </a:cubicBezTo>
                    <a:lnTo>
                      <a:pt x="2525" y="56"/>
                    </a:lnTo>
                    <a:cubicBezTo>
                      <a:pt x="2445" y="18"/>
                      <a:pt x="2357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3232838" y="34235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0" y="0"/>
                      <a:pt x="2051" y="27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498" y="2772"/>
                      <a:pt x="2585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1" y="1449"/>
                      <a:pt x="4787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3320338" y="34741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1" y="0"/>
                      <a:pt x="2052" y="27"/>
                      <a:pt x="1953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5"/>
                    </a:cubicBezTo>
                    <a:lnTo>
                      <a:pt x="2418" y="2735"/>
                    </a:lnTo>
                    <a:cubicBezTo>
                      <a:pt x="2503" y="2772"/>
                      <a:pt x="2592" y="2791"/>
                      <a:pt x="2679" y="2791"/>
                    </a:cubicBezTo>
                    <a:cubicBezTo>
                      <a:pt x="2786" y="2791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99" y="1366"/>
                    </a:cubicBezTo>
                    <a:lnTo>
                      <a:pt x="2525" y="56"/>
                    </a:lnTo>
                    <a:cubicBezTo>
                      <a:pt x="2444" y="18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3407863" y="35247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2" y="0"/>
                      <a:pt x="2056" y="27"/>
                      <a:pt x="1965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503" y="2772"/>
                      <a:pt x="2591" y="2791"/>
                      <a:pt x="2678" y="2791"/>
                    </a:cubicBezTo>
                    <a:cubicBezTo>
                      <a:pt x="2785" y="2791"/>
                      <a:pt x="2890" y="2763"/>
                      <a:pt x="2989" y="2711"/>
                    </a:cubicBezTo>
                    <a:lnTo>
                      <a:pt x="4751" y="1687"/>
                    </a:lnTo>
                    <a:cubicBezTo>
                      <a:pt x="4929" y="1592"/>
                      <a:pt x="4941" y="1449"/>
                      <a:pt x="4798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3495663" y="3575275"/>
                <a:ext cx="1232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5" extrusionOk="0">
                    <a:moveTo>
                      <a:pt x="2253" y="0"/>
                    </a:moveTo>
                    <a:cubicBezTo>
                      <a:pt x="2150" y="0"/>
                      <a:pt x="2048" y="27"/>
                      <a:pt x="1953" y="84"/>
                    </a:cubicBezTo>
                    <a:lnTo>
                      <a:pt x="191" y="1096"/>
                    </a:lnTo>
                    <a:cubicBezTo>
                      <a:pt x="12" y="1191"/>
                      <a:pt x="1" y="1346"/>
                      <a:pt x="143" y="1429"/>
                    </a:cubicBezTo>
                    <a:lnTo>
                      <a:pt x="2406" y="2739"/>
                    </a:lnTo>
                    <a:cubicBezTo>
                      <a:pt x="2491" y="2776"/>
                      <a:pt x="2582" y="2795"/>
                      <a:pt x="2671" y="2795"/>
                    </a:cubicBezTo>
                    <a:cubicBezTo>
                      <a:pt x="2779" y="2795"/>
                      <a:pt x="2885" y="2767"/>
                      <a:pt x="2977" y="2715"/>
                    </a:cubicBezTo>
                    <a:lnTo>
                      <a:pt x="4751" y="1691"/>
                    </a:lnTo>
                    <a:cubicBezTo>
                      <a:pt x="4918" y="1596"/>
                      <a:pt x="4930" y="1441"/>
                      <a:pt x="4787" y="1370"/>
                    </a:cubicBezTo>
                    <a:lnTo>
                      <a:pt x="2525" y="60"/>
                    </a:lnTo>
                    <a:cubicBezTo>
                      <a:pt x="2435" y="21"/>
                      <a:pt x="2343" y="0"/>
                      <a:pt x="22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3583163" y="3625975"/>
                <a:ext cx="123575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2791" extrusionOk="0">
                    <a:moveTo>
                      <a:pt x="2264" y="0"/>
                    </a:moveTo>
                    <a:cubicBezTo>
                      <a:pt x="2157" y="0"/>
                      <a:pt x="2052" y="28"/>
                      <a:pt x="1954" y="80"/>
                    </a:cubicBezTo>
                    <a:lnTo>
                      <a:pt x="191" y="1104"/>
                    </a:lnTo>
                    <a:cubicBezTo>
                      <a:pt x="13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2" y="1687"/>
                    </a:lnTo>
                    <a:cubicBezTo>
                      <a:pt x="4918" y="1592"/>
                      <a:pt x="4942" y="1437"/>
                      <a:pt x="4799" y="1354"/>
                    </a:cubicBezTo>
                    <a:lnTo>
                      <a:pt x="2525" y="56"/>
                    </a:lnTo>
                    <a:cubicBezTo>
                      <a:pt x="2439" y="19"/>
                      <a:pt x="2351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3670688" y="3676275"/>
                <a:ext cx="1235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5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2417" y="2735"/>
                    </a:lnTo>
                    <a:cubicBezTo>
                      <a:pt x="2501" y="2774"/>
                      <a:pt x="2593" y="2795"/>
                      <a:pt x="2685" y="2795"/>
                    </a:cubicBezTo>
                    <a:cubicBezTo>
                      <a:pt x="2789" y="2795"/>
                      <a:pt x="2894" y="2768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3758188" y="3726875"/>
                <a:ext cx="123550" cy="6992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7" extrusionOk="0">
                    <a:moveTo>
                      <a:pt x="2270" y="1"/>
                    </a:moveTo>
                    <a:cubicBezTo>
                      <a:pt x="2163" y="1"/>
                      <a:pt x="2057" y="28"/>
                      <a:pt x="1965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6"/>
                    </a:cubicBezTo>
                    <a:lnTo>
                      <a:pt x="2418" y="2735"/>
                    </a:lnTo>
                    <a:cubicBezTo>
                      <a:pt x="2504" y="2775"/>
                      <a:pt x="2599" y="2796"/>
                      <a:pt x="2694" y="2796"/>
                    </a:cubicBezTo>
                    <a:cubicBezTo>
                      <a:pt x="2795" y="2796"/>
                      <a:pt x="2897" y="2772"/>
                      <a:pt x="2989" y="2723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5" y="19"/>
                      <a:pt x="2357" y="1"/>
                      <a:pt x="2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3845713" y="37774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1"/>
                    </a:moveTo>
                    <a:cubicBezTo>
                      <a:pt x="2160" y="1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6"/>
                    </a:cubicBezTo>
                    <a:lnTo>
                      <a:pt x="2417" y="2735"/>
                    </a:lnTo>
                    <a:cubicBezTo>
                      <a:pt x="2498" y="2773"/>
                      <a:pt x="2585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1" y="1687"/>
                    </a:lnTo>
                    <a:cubicBezTo>
                      <a:pt x="4918" y="1592"/>
                      <a:pt x="4941" y="1449"/>
                      <a:pt x="4799" y="1366"/>
                    </a:cubicBezTo>
                    <a:lnTo>
                      <a:pt x="2524" y="56"/>
                    </a:lnTo>
                    <a:cubicBezTo>
                      <a:pt x="2444" y="19"/>
                      <a:pt x="235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3933513" y="3828075"/>
                <a:ext cx="123250" cy="6980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2" extrusionOk="0">
                    <a:moveTo>
                      <a:pt x="2258" y="1"/>
                    </a:moveTo>
                    <a:cubicBezTo>
                      <a:pt x="2151" y="1"/>
                      <a:pt x="2045" y="28"/>
                      <a:pt x="1953" y="80"/>
                    </a:cubicBezTo>
                    <a:lnTo>
                      <a:pt x="179" y="1092"/>
                    </a:lnTo>
                    <a:cubicBezTo>
                      <a:pt x="13" y="1199"/>
                      <a:pt x="1" y="1342"/>
                      <a:pt x="144" y="1426"/>
                    </a:cubicBezTo>
                    <a:lnTo>
                      <a:pt x="2406" y="2735"/>
                    </a:lnTo>
                    <a:cubicBezTo>
                      <a:pt x="2491" y="2773"/>
                      <a:pt x="2582" y="2791"/>
                      <a:pt x="2672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39" y="1688"/>
                    </a:lnTo>
                    <a:cubicBezTo>
                      <a:pt x="4918" y="1592"/>
                      <a:pt x="4930" y="1449"/>
                      <a:pt x="4787" y="1366"/>
                    </a:cubicBezTo>
                    <a:lnTo>
                      <a:pt x="2513" y="56"/>
                    </a:lnTo>
                    <a:cubicBezTo>
                      <a:pt x="2432" y="19"/>
                      <a:pt x="2345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3080738" y="324132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2" y="0"/>
                      <a:pt x="2099" y="25"/>
                      <a:pt x="2012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8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8"/>
                      <a:pt x="5310" y="1678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3178963" y="32981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31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6" y="3023"/>
                    </a:cubicBezTo>
                    <a:cubicBezTo>
                      <a:pt x="3128" y="3023"/>
                      <a:pt x="3219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22" y="1679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3277488" y="33549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56" y="0"/>
                    </a:moveTo>
                    <a:cubicBezTo>
                      <a:pt x="2170" y="0"/>
                      <a:pt x="2087" y="21"/>
                      <a:pt x="2012" y="64"/>
                    </a:cubicBezTo>
                    <a:lnTo>
                      <a:pt x="155" y="1148"/>
                    </a:lnTo>
                    <a:cubicBezTo>
                      <a:pt x="12" y="1231"/>
                      <a:pt x="0" y="1350"/>
                      <a:pt x="119" y="1422"/>
                    </a:cubicBezTo>
                    <a:lnTo>
                      <a:pt x="2810" y="2981"/>
                    </a:lnTo>
                    <a:cubicBezTo>
                      <a:pt x="2881" y="3009"/>
                      <a:pt x="2957" y="3023"/>
                      <a:pt x="3032" y="3023"/>
                    </a:cubicBezTo>
                    <a:cubicBezTo>
                      <a:pt x="3121" y="3023"/>
                      <a:pt x="3209" y="3003"/>
                      <a:pt x="3286" y="2958"/>
                    </a:cubicBezTo>
                    <a:lnTo>
                      <a:pt x="5156" y="1886"/>
                    </a:lnTo>
                    <a:cubicBezTo>
                      <a:pt x="5299" y="1803"/>
                      <a:pt x="5310" y="1672"/>
                      <a:pt x="5191" y="1600"/>
                    </a:cubicBezTo>
                    <a:lnTo>
                      <a:pt x="2489" y="53"/>
                    </a:lnTo>
                    <a:cubicBezTo>
                      <a:pt x="2414" y="18"/>
                      <a:pt x="2334" y="0"/>
                      <a:pt x="22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3375713" y="34115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67" y="1143"/>
                    </a:lnTo>
                    <a:cubicBezTo>
                      <a:pt x="24" y="1226"/>
                      <a:pt x="0" y="1345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3473938" y="346842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2"/>
                    </a:cubicBezTo>
                    <a:lnTo>
                      <a:pt x="167" y="1143"/>
                    </a:lnTo>
                    <a:cubicBezTo>
                      <a:pt x="24" y="1226"/>
                      <a:pt x="0" y="1346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3572463" y="352527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1"/>
                    </a:moveTo>
                    <a:cubicBezTo>
                      <a:pt x="2192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2810" y="2977"/>
                    </a:lnTo>
                    <a:cubicBezTo>
                      <a:pt x="2879" y="3008"/>
                      <a:pt x="2952" y="3024"/>
                      <a:pt x="3026" y="3024"/>
                    </a:cubicBezTo>
                    <a:cubicBezTo>
                      <a:pt x="3118" y="3024"/>
                      <a:pt x="3212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11" y="1679"/>
                      <a:pt x="5191" y="1608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3670688" y="358200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68" y="1"/>
                    </a:moveTo>
                    <a:cubicBezTo>
                      <a:pt x="2182" y="1"/>
                      <a:pt x="2099" y="22"/>
                      <a:pt x="2024" y="65"/>
                    </a:cubicBezTo>
                    <a:lnTo>
                      <a:pt x="167" y="1148"/>
                    </a:lnTo>
                    <a:cubicBezTo>
                      <a:pt x="12" y="1232"/>
                      <a:pt x="0" y="1351"/>
                      <a:pt x="131" y="1422"/>
                    </a:cubicBezTo>
                    <a:lnTo>
                      <a:pt x="2822" y="2982"/>
                    </a:lnTo>
                    <a:cubicBezTo>
                      <a:pt x="2893" y="3009"/>
                      <a:pt x="2969" y="3024"/>
                      <a:pt x="3044" y="3024"/>
                    </a:cubicBezTo>
                    <a:cubicBezTo>
                      <a:pt x="3133" y="3024"/>
                      <a:pt x="3221" y="3003"/>
                      <a:pt x="3298" y="2958"/>
                    </a:cubicBezTo>
                    <a:lnTo>
                      <a:pt x="5156" y="1887"/>
                    </a:lnTo>
                    <a:cubicBezTo>
                      <a:pt x="5299" y="1803"/>
                      <a:pt x="5323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3769213" y="3638850"/>
                <a:ext cx="132775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3" extrusionOk="0">
                    <a:moveTo>
                      <a:pt x="2266" y="1"/>
                    </a:moveTo>
                    <a:cubicBezTo>
                      <a:pt x="2180" y="1"/>
                      <a:pt x="2093" y="22"/>
                      <a:pt x="2013" y="65"/>
                    </a:cubicBezTo>
                    <a:lnTo>
                      <a:pt x="155" y="1137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2810" y="2970"/>
                    </a:lnTo>
                    <a:cubicBezTo>
                      <a:pt x="2885" y="3004"/>
                      <a:pt x="2965" y="3022"/>
                      <a:pt x="3045" y="3022"/>
                    </a:cubicBezTo>
                    <a:cubicBezTo>
                      <a:pt x="3131" y="3022"/>
                      <a:pt x="3218" y="3001"/>
                      <a:pt x="3298" y="2958"/>
                    </a:cubicBezTo>
                    <a:lnTo>
                      <a:pt x="5156" y="1875"/>
                    </a:lnTo>
                    <a:cubicBezTo>
                      <a:pt x="5299" y="1803"/>
                      <a:pt x="5311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3867438" y="369555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3" y="0"/>
                      <a:pt x="2099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57"/>
                      <a:pt x="120" y="1428"/>
                    </a:cubicBezTo>
                    <a:lnTo>
                      <a:pt x="2822" y="2976"/>
                    </a:lnTo>
                    <a:cubicBezTo>
                      <a:pt x="2891" y="3008"/>
                      <a:pt x="2962" y="3023"/>
                      <a:pt x="3033" y="3023"/>
                    </a:cubicBezTo>
                    <a:cubicBezTo>
                      <a:pt x="3122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7"/>
                      <a:pt x="5311" y="1678"/>
                      <a:pt x="5192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3965963" y="37524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74" y="0"/>
                    </a:moveTo>
                    <a:cubicBezTo>
                      <a:pt x="2183" y="0"/>
                      <a:pt x="2092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6" y="3023"/>
                      <a:pt x="3207" y="2999"/>
                      <a:pt x="3287" y="2952"/>
                    </a:cubicBezTo>
                    <a:lnTo>
                      <a:pt x="5156" y="1881"/>
                    </a:lnTo>
                    <a:cubicBezTo>
                      <a:pt x="5299" y="1798"/>
                      <a:pt x="5311" y="1678"/>
                      <a:pt x="5192" y="1607"/>
                    </a:cubicBezTo>
                    <a:lnTo>
                      <a:pt x="2489" y="47"/>
                    </a:lnTo>
                    <a:cubicBezTo>
                      <a:pt x="2420" y="16"/>
                      <a:pt x="2347" y="0"/>
                      <a:pt x="2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4064188" y="380925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0"/>
                    </a:moveTo>
                    <a:cubicBezTo>
                      <a:pt x="2195" y="0"/>
                      <a:pt x="2104" y="25"/>
                      <a:pt x="2025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20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7" y="3023"/>
                    </a:cubicBezTo>
                    <a:cubicBezTo>
                      <a:pt x="3128" y="3023"/>
                      <a:pt x="3219" y="2999"/>
                      <a:pt x="3299" y="2953"/>
                    </a:cubicBezTo>
                    <a:lnTo>
                      <a:pt x="5168" y="1881"/>
                    </a:lnTo>
                    <a:cubicBezTo>
                      <a:pt x="5311" y="1798"/>
                      <a:pt x="5323" y="1667"/>
                      <a:pt x="5204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3915663" y="4005975"/>
                <a:ext cx="1458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3" extrusionOk="0">
                    <a:moveTo>
                      <a:pt x="2283" y="0"/>
                    </a:moveTo>
                    <a:cubicBezTo>
                      <a:pt x="2200" y="0"/>
                      <a:pt x="2119" y="22"/>
                      <a:pt x="2048" y="60"/>
                    </a:cubicBezTo>
                    <a:lnTo>
                      <a:pt x="155" y="1156"/>
                    </a:lnTo>
                    <a:cubicBezTo>
                      <a:pt x="12" y="1227"/>
                      <a:pt x="0" y="1346"/>
                      <a:pt x="119" y="1418"/>
                    </a:cubicBezTo>
                    <a:lnTo>
                      <a:pt x="3346" y="3275"/>
                    </a:lnTo>
                    <a:cubicBezTo>
                      <a:pt x="3411" y="3308"/>
                      <a:pt x="3482" y="3323"/>
                      <a:pt x="3553" y="3323"/>
                    </a:cubicBezTo>
                    <a:cubicBezTo>
                      <a:pt x="3637" y="3323"/>
                      <a:pt x="3721" y="3302"/>
                      <a:pt x="3798" y="3263"/>
                    </a:cubicBezTo>
                    <a:lnTo>
                      <a:pt x="5680" y="2168"/>
                    </a:lnTo>
                    <a:cubicBezTo>
                      <a:pt x="5811" y="2096"/>
                      <a:pt x="5834" y="1977"/>
                      <a:pt x="5715" y="1906"/>
                    </a:cubicBezTo>
                    <a:lnTo>
                      <a:pt x="2489" y="48"/>
                    </a:lnTo>
                    <a:cubicBezTo>
                      <a:pt x="2423" y="16"/>
                      <a:pt x="2353" y="0"/>
                      <a:pt x="22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3809388" y="39446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2" y="1"/>
                    </a:moveTo>
                    <a:cubicBezTo>
                      <a:pt x="2198" y="1"/>
                      <a:pt x="2114" y="22"/>
                      <a:pt x="2037" y="61"/>
                    </a:cubicBezTo>
                    <a:lnTo>
                      <a:pt x="156" y="1156"/>
                    </a:lnTo>
                    <a:cubicBezTo>
                      <a:pt x="13" y="1227"/>
                      <a:pt x="1" y="1347"/>
                      <a:pt x="120" y="1418"/>
                    </a:cubicBezTo>
                    <a:lnTo>
                      <a:pt x="3346" y="3275"/>
                    </a:lnTo>
                    <a:cubicBezTo>
                      <a:pt x="3412" y="3308"/>
                      <a:pt x="3482" y="3323"/>
                      <a:pt x="3552" y="3323"/>
                    </a:cubicBezTo>
                    <a:cubicBezTo>
                      <a:pt x="3635" y="3323"/>
                      <a:pt x="3716" y="3302"/>
                      <a:pt x="3787" y="3263"/>
                    </a:cubicBezTo>
                    <a:lnTo>
                      <a:pt x="5680" y="2168"/>
                    </a:lnTo>
                    <a:cubicBezTo>
                      <a:pt x="5811" y="2097"/>
                      <a:pt x="5835" y="1978"/>
                      <a:pt x="5716" y="1906"/>
                    </a:cubicBezTo>
                    <a:lnTo>
                      <a:pt x="2489" y="49"/>
                    </a:lnTo>
                    <a:cubicBezTo>
                      <a:pt x="2424" y="16"/>
                      <a:pt x="2353" y="1"/>
                      <a:pt x="2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3703138" y="3883350"/>
                <a:ext cx="1458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8" extrusionOk="0">
                    <a:moveTo>
                      <a:pt x="2282" y="0"/>
                    </a:moveTo>
                    <a:cubicBezTo>
                      <a:pt x="2198" y="0"/>
                      <a:pt x="2114" y="21"/>
                      <a:pt x="2036" y="60"/>
                    </a:cubicBezTo>
                    <a:lnTo>
                      <a:pt x="143" y="1155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3346" y="3275"/>
                    </a:lnTo>
                    <a:cubicBezTo>
                      <a:pt x="3414" y="3303"/>
                      <a:pt x="3488" y="3318"/>
                      <a:pt x="3560" y="3318"/>
                    </a:cubicBezTo>
                    <a:cubicBezTo>
                      <a:pt x="3640" y="3318"/>
                      <a:pt x="3718" y="3300"/>
                      <a:pt x="3786" y="3263"/>
                    </a:cubicBezTo>
                    <a:lnTo>
                      <a:pt x="5679" y="2167"/>
                    </a:lnTo>
                    <a:cubicBezTo>
                      <a:pt x="5810" y="2084"/>
                      <a:pt x="5834" y="1977"/>
                      <a:pt x="5715" y="1905"/>
                    </a:cubicBezTo>
                    <a:lnTo>
                      <a:pt x="2489" y="48"/>
                    </a:lnTo>
                    <a:cubicBezTo>
                      <a:pt x="2423" y="15"/>
                      <a:pt x="2353" y="0"/>
                      <a:pt x="22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3042338" y="3501700"/>
                <a:ext cx="700400" cy="403300"/>
              </a:xfrm>
              <a:custGeom>
                <a:avLst/>
                <a:gdLst/>
                <a:ahLst/>
                <a:cxnLst/>
                <a:rect l="l" t="t" r="r" b="b"/>
                <a:pathLst>
                  <a:path w="28016" h="16132" extrusionOk="0">
                    <a:moveTo>
                      <a:pt x="2294" y="0"/>
                    </a:moveTo>
                    <a:cubicBezTo>
                      <a:pt x="2206" y="0"/>
                      <a:pt x="2117" y="22"/>
                      <a:pt x="2036" y="62"/>
                    </a:cubicBezTo>
                    <a:lnTo>
                      <a:pt x="155" y="1158"/>
                    </a:lnTo>
                    <a:cubicBezTo>
                      <a:pt x="12" y="1229"/>
                      <a:pt x="0" y="1348"/>
                      <a:pt x="119" y="1419"/>
                    </a:cubicBezTo>
                    <a:lnTo>
                      <a:pt x="25539" y="16088"/>
                    </a:lnTo>
                    <a:cubicBezTo>
                      <a:pt x="25607" y="16116"/>
                      <a:pt x="25678" y="16131"/>
                      <a:pt x="25749" y="16131"/>
                    </a:cubicBezTo>
                    <a:cubicBezTo>
                      <a:pt x="25827" y="16131"/>
                      <a:pt x="25905" y="16113"/>
                      <a:pt x="25980" y="16076"/>
                    </a:cubicBezTo>
                    <a:lnTo>
                      <a:pt x="27873" y="14981"/>
                    </a:lnTo>
                    <a:cubicBezTo>
                      <a:pt x="28004" y="14897"/>
                      <a:pt x="28016" y="14790"/>
                      <a:pt x="27909" y="14719"/>
                    </a:cubicBezTo>
                    <a:lnTo>
                      <a:pt x="2489" y="38"/>
                    </a:lnTo>
                    <a:cubicBezTo>
                      <a:pt x="2427" y="13"/>
                      <a:pt x="2361" y="0"/>
                      <a:pt x="2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" name="Google Shape;122;p15"/>
            <p:cNvSpPr/>
            <p:nvPr/>
          </p:nvSpPr>
          <p:spPr>
            <a:xfrm>
              <a:off x="3548638" y="2988300"/>
              <a:ext cx="838525" cy="489075"/>
            </a:xfrm>
            <a:custGeom>
              <a:avLst/>
              <a:gdLst/>
              <a:ahLst/>
              <a:cxnLst/>
              <a:rect l="l" t="t" r="r" b="b"/>
              <a:pathLst>
                <a:path w="33541" h="19563" extrusionOk="0">
                  <a:moveTo>
                    <a:pt x="32481" y="13526"/>
                  </a:moveTo>
                  <a:lnTo>
                    <a:pt x="9585" y="298"/>
                  </a:lnTo>
                  <a:cubicBezTo>
                    <a:pt x="9073" y="0"/>
                    <a:pt x="8180" y="48"/>
                    <a:pt x="7585" y="381"/>
                  </a:cubicBezTo>
                  <a:lnTo>
                    <a:pt x="680" y="4370"/>
                  </a:lnTo>
                  <a:lnTo>
                    <a:pt x="1" y="4215"/>
                  </a:lnTo>
                  <a:lnTo>
                    <a:pt x="1" y="5132"/>
                  </a:lnTo>
                  <a:cubicBezTo>
                    <a:pt x="25" y="5346"/>
                    <a:pt x="156" y="5537"/>
                    <a:pt x="346" y="5632"/>
                  </a:cubicBezTo>
                  <a:lnTo>
                    <a:pt x="23968" y="19265"/>
                  </a:lnTo>
                  <a:cubicBezTo>
                    <a:pt x="24480" y="19562"/>
                    <a:pt x="25373" y="19527"/>
                    <a:pt x="25968" y="19181"/>
                  </a:cubicBezTo>
                  <a:lnTo>
                    <a:pt x="33053" y="15098"/>
                  </a:lnTo>
                  <a:cubicBezTo>
                    <a:pt x="33374" y="14907"/>
                    <a:pt x="33541" y="14669"/>
                    <a:pt x="33541" y="14443"/>
                  </a:cubicBezTo>
                  <a:lnTo>
                    <a:pt x="33541" y="135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3548638" y="2968000"/>
              <a:ext cx="838525" cy="484075"/>
            </a:xfrm>
            <a:custGeom>
              <a:avLst/>
              <a:gdLst/>
              <a:ahLst/>
              <a:cxnLst/>
              <a:rect l="l" t="t" r="r" b="b"/>
              <a:pathLst>
                <a:path w="33541" h="19363" extrusionOk="0">
                  <a:moveTo>
                    <a:pt x="8720" y="1"/>
                  </a:moveTo>
                  <a:cubicBezTo>
                    <a:pt x="8327" y="1"/>
                    <a:pt x="7911" y="94"/>
                    <a:pt x="7585" y="277"/>
                  </a:cubicBezTo>
                  <a:lnTo>
                    <a:pt x="489" y="4372"/>
                  </a:lnTo>
                  <a:cubicBezTo>
                    <a:pt x="168" y="4563"/>
                    <a:pt x="1" y="4801"/>
                    <a:pt x="1" y="5027"/>
                  </a:cubicBezTo>
                  <a:cubicBezTo>
                    <a:pt x="25" y="5242"/>
                    <a:pt x="156" y="5432"/>
                    <a:pt x="346" y="5527"/>
                  </a:cubicBezTo>
                  <a:lnTo>
                    <a:pt x="23968" y="19160"/>
                  </a:lnTo>
                  <a:cubicBezTo>
                    <a:pt x="24202" y="19296"/>
                    <a:pt x="24517" y="19363"/>
                    <a:pt x="24845" y="19363"/>
                  </a:cubicBezTo>
                  <a:cubicBezTo>
                    <a:pt x="25235" y="19363"/>
                    <a:pt x="25646" y="19269"/>
                    <a:pt x="25968" y="19088"/>
                  </a:cubicBezTo>
                  <a:lnTo>
                    <a:pt x="33053" y="14993"/>
                  </a:lnTo>
                  <a:cubicBezTo>
                    <a:pt x="33374" y="14802"/>
                    <a:pt x="33541" y="14564"/>
                    <a:pt x="33541" y="14338"/>
                  </a:cubicBezTo>
                  <a:cubicBezTo>
                    <a:pt x="33529" y="14112"/>
                    <a:pt x="33398" y="13921"/>
                    <a:pt x="33195" y="13838"/>
                  </a:cubicBezTo>
                  <a:lnTo>
                    <a:pt x="9585" y="193"/>
                  </a:lnTo>
                  <a:cubicBezTo>
                    <a:pt x="9354" y="64"/>
                    <a:pt x="9045" y="1"/>
                    <a:pt x="87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3760888" y="2885900"/>
              <a:ext cx="414350" cy="444425"/>
            </a:xfrm>
            <a:custGeom>
              <a:avLst/>
              <a:gdLst/>
              <a:ahLst/>
              <a:cxnLst/>
              <a:rect l="l" t="t" r="r" b="b"/>
              <a:pathLst>
                <a:path w="16574" h="17777" extrusionOk="0">
                  <a:moveTo>
                    <a:pt x="14323" y="8073"/>
                  </a:moveTo>
                  <a:lnTo>
                    <a:pt x="0" y="1"/>
                  </a:lnTo>
                  <a:lnTo>
                    <a:pt x="0" y="8680"/>
                  </a:lnTo>
                  <a:cubicBezTo>
                    <a:pt x="0" y="8728"/>
                    <a:pt x="24" y="8764"/>
                    <a:pt x="71" y="8787"/>
                  </a:cubicBezTo>
                  <a:lnTo>
                    <a:pt x="15526" y="17705"/>
                  </a:lnTo>
                  <a:cubicBezTo>
                    <a:pt x="15669" y="17777"/>
                    <a:pt x="15835" y="17765"/>
                    <a:pt x="15966" y="17693"/>
                  </a:cubicBezTo>
                  <a:lnTo>
                    <a:pt x="16466" y="17408"/>
                  </a:lnTo>
                  <a:cubicBezTo>
                    <a:pt x="16526" y="17372"/>
                    <a:pt x="16574" y="17324"/>
                    <a:pt x="16574" y="17253"/>
                  </a:cubicBezTo>
                  <a:lnTo>
                    <a:pt x="16574" y="857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3759688" y="2873400"/>
              <a:ext cx="415550" cy="239350"/>
            </a:xfrm>
            <a:custGeom>
              <a:avLst/>
              <a:gdLst/>
              <a:ahLst/>
              <a:cxnLst/>
              <a:rect l="l" t="t" r="r" b="b"/>
              <a:pathLst>
                <a:path w="16622" h="9574" extrusionOk="0">
                  <a:moveTo>
                    <a:pt x="878" y="0"/>
                  </a:moveTo>
                  <a:cubicBezTo>
                    <a:pt x="796" y="0"/>
                    <a:pt x="714" y="21"/>
                    <a:pt x="643" y="60"/>
                  </a:cubicBezTo>
                  <a:lnTo>
                    <a:pt x="143" y="346"/>
                  </a:lnTo>
                  <a:cubicBezTo>
                    <a:pt x="12" y="429"/>
                    <a:pt x="0" y="536"/>
                    <a:pt x="119" y="608"/>
                  </a:cubicBezTo>
                  <a:lnTo>
                    <a:pt x="15574" y="9526"/>
                  </a:lnTo>
                  <a:cubicBezTo>
                    <a:pt x="15639" y="9558"/>
                    <a:pt x="15707" y="9574"/>
                    <a:pt x="15776" y="9574"/>
                  </a:cubicBezTo>
                  <a:cubicBezTo>
                    <a:pt x="15856" y="9574"/>
                    <a:pt x="15937" y="9552"/>
                    <a:pt x="16014" y="9514"/>
                  </a:cubicBezTo>
                  <a:lnTo>
                    <a:pt x="16502" y="9228"/>
                  </a:lnTo>
                  <a:cubicBezTo>
                    <a:pt x="16562" y="9204"/>
                    <a:pt x="16610" y="9145"/>
                    <a:pt x="16622" y="9073"/>
                  </a:cubicBezTo>
                  <a:cubicBezTo>
                    <a:pt x="16610" y="9026"/>
                    <a:pt x="16586" y="8990"/>
                    <a:pt x="16538" y="8966"/>
                  </a:cubicBezTo>
                  <a:lnTo>
                    <a:pt x="1084" y="48"/>
                  </a:lnTo>
                  <a:cubicBezTo>
                    <a:pt x="1018" y="15"/>
                    <a:pt x="948" y="0"/>
                    <a:pt x="87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3248613" y="1504175"/>
              <a:ext cx="1450200" cy="1892225"/>
            </a:xfrm>
            <a:custGeom>
              <a:avLst/>
              <a:gdLst/>
              <a:ahLst/>
              <a:cxnLst/>
              <a:rect l="l" t="t" r="r" b="b"/>
              <a:pathLst>
                <a:path w="58008" h="75689" extrusionOk="0">
                  <a:moveTo>
                    <a:pt x="56710" y="31219"/>
                  </a:moveTo>
                  <a:lnTo>
                    <a:pt x="2977" y="203"/>
                  </a:lnTo>
                  <a:cubicBezTo>
                    <a:pt x="2655" y="13"/>
                    <a:pt x="2358" y="1"/>
                    <a:pt x="2132" y="132"/>
                  </a:cubicBezTo>
                  <a:lnTo>
                    <a:pt x="0" y="1358"/>
                  </a:lnTo>
                  <a:lnTo>
                    <a:pt x="1679" y="2549"/>
                  </a:lnTo>
                  <a:lnTo>
                    <a:pt x="1679" y="40875"/>
                  </a:lnTo>
                  <a:cubicBezTo>
                    <a:pt x="1679" y="41828"/>
                    <a:pt x="2263" y="42947"/>
                    <a:pt x="2977" y="43363"/>
                  </a:cubicBezTo>
                  <a:lnTo>
                    <a:pt x="55353" y="73605"/>
                  </a:lnTo>
                  <a:lnTo>
                    <a:pt x="55424" y="75689"/>
                  </a:lnTo>
                  <a:lnTo>
                    <a:pt x="57555" y="74451"/>
                  </a:lnTo>
                  <a:cubicBezTo>
                    <a:pt x="57829" y="74296"/>
                    <a:pt x="58008" y="73927"/>
                    <a:pt x="58008" y="73403"/>
                  </a:cubicBezTo>
                  <a:lnTo>
                    <a:pt x="58008" y="33707"/>
                  </a:lnTo>
                  <a:cubicBezTo>
                    <a:pt x="58008" y="32743"/>
                    <a:pt x="57424" y="31636"/>
                    <a:pt x="56710" y="3121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3237288" y="1535150"/>
              <a:ext cx="1408250" cy="1864225"/>
            </a:xfrm>
            <a:custGeom>
              <a:avLst/>
              <a:gdLst/>
              <a:ahLst/>
              <a:cxnLst/>
              <a:rect l="l" t="t" r="r" b="b"/>
              <a:pathLst>
                <a:path w="56330" h="74569" extrusionOk="0">
                  <a:moveTo>
                    <a:pt x="55032" y="31206"/>
                  </a:moveTo>
                  <a:lnTo>
                    <a:pt x="1299" y="203"/>
                  </a:lnTo>
                  <a:cubicBezTo>
                    <a:pt x="977" y="12"/>
                    <a:pt x="680" y="0"/>
                    <a:pt x="453" y="131"/>
                  </a:cubicBezTo>
                  <a:cubicBezTo>
                    <a:pt x="180" y="286"/>
                    <a:pt x="1" y="655"/>
                    <a:pt x="1" y="1179"/>
                  </a:cubicBezTo>
                  <a:lnTo>
                    <a:pt x="1" y="40862"/>
                  </a:lnTo>
                  <a:cubicBezTo>
                    <a:pt x="1" y="41827"/>
                    <a:pt x="584" y="42934"/>
                    <a:pt x="1299" y="43351"/>
                  </a:cubicBezTo>
                  <a:lnTo>
                    <a:pt x="55032" y="74367"/>
                  </a:lnTo>
                  <a:cubicBezTo>
                    <a:pt x="55353" y="74557"/>
                    <a:pt x="55651" y="74569"/>
                    <a:pt x="55877" y="74438"/>
                  </a:cubicBezTo>
                  <a:cubicBezTo>
                    <a:pt x="56151" y="74283"/>
                    <a:pt x="56329" y="73914"/>
                    <a:pt x="56329" y="73390"/>
                  </a:cubicBezTo>
                  <a:lnTo>
                    <a:pt x="56329" y="33695"/>
                  </a:lnTo>
                  <a:cubicBezTo>
                    <a:pt x="56329" y="32742"/>
                    <a:pt x="55746" y="31623"/>
                    <a:pt x="55032" y="3120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3266763" y="1573550"/>
              <a:ext cx="1349000" cy="1787150"/>
            </a:xfrm>
            <a:custGeom>
              <a:avLst/>
              <a:gdLst/>
              <a:ahLst/>
              <a:cxnLst/>
              <a:rect l="l" t="t" r="r" b="b"/>
              <a:pathLst>
                <a:path w="53960" h="71486" extrusionOk="0">
                  <a:moveTo>
                    <a:pt x="53174" y="30492"/>
                  </a:moveTo>
                  <a:lnTo>
                    <a:pt x="798" y="250"/>
                  </a:lnTo>
                  <a:cubicBezTo>
                    <a:pt x="358" y="0"/>
                    <a:pt x="1" y="274"/>
                    <a:pt x="1" y="845"/>
                  </a:cubicBezTo>
                  <a:lnTo>
                    <a:pt x="1" y="39481"/>
                  </a:lnTo>
                  <a:cubicBezTo>
                    <a:pt x="1" y="40065"/>
                    <a:pt x="358" y="40743"/>
                    <a:pt x="798" y="40993"/>
                  </a:cubicBezTo>
                  <a:lnTo>
                    <a:pt x="53174" y="71235"/>
                  </a:lnTo>
                  <a:cubicBezTo>
                    <a:pt x="53603" y="71485"/>
                    <a:pt x="53960" y="71223"/>
                    <a:pt x="53960" y="70640"/>
                  </a:cubicBezTo>
                  <a:lnTo>
                    <a:pt x="53960" y="32004"/>
                  </a:lnTo>
                  <a:cubicBezTo>
                    <a:pt x="53960" y="31421"/>
                    <a:pt x="53614" y="30742"/>
                    <a:pt x="53174" y="3049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5"/>
          <p:cNvSpPr/>
          <p:nvPr/>
        </p:nvSpPr>
        <p:spPr>
          <a:xfrm>
            <a:off x="7666943" y="1258082"/>
            <a:ext cx="1236307" cy="1672149"/>
          </a:xfrm>
          <a:custGeom>
            <a:avLst/>
            <a:gdLst/>
            <a:ahLst/>
            <a:cxnLst/>
            <a:rect l="l" t="t" r="r" b="b"/>
            <a:pathLst>
              <a:path w="52721" h="71307" extrusionOk="0">
                <a:moveTo>
                  <a:pt x="52709" y="0"/>
                </a:moveTo>
                <a:lnTo>
                  <a:pt x="0" y="0"/>
                </a:lnTo>
                <a:lnTo>
                  <a:pt x="0" y="55495"/>
                </a:lnTo>
                <a:cubicBezTo>
                  <a:pt x="0" y="56090"/>
                  <a:pt x="321" y="56650"/>
                  <a:pt x="845" y="56948"/>
                </a:cubicBezTo>
                <a:lnTo>
                  <a:pt x="24646" y="70699"/>
                </a:lnTo>
                <a:cubicBezTo>
                  <a:pt x="25706" y="71306"/>
                  <a:pt x="27027" y="71306"/>
                  <a:pt x="28087" y="70699"/>
                </a:cubicBezTo>
                <a:lnTo>
                  <a:pt x="51876" y="56948"/>
                </a:lnTo>
                <a:cubicBezTo>
                  <a:pt x="52399" y="56650"/>
                  <a:pt x="52721" y="56090"/>
                  <a:pt x="52721" y="55495"/>
                </a:cubicBezTo>
                <a:lnTo>
                  <a:pt x="52721" y="554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7660518" y="887291"/>
            <a:ext cx="1249158" cy="741583"/>
          </a:xfrm>
          <a:custGeom>
            <a:avLst/>
            <a:gdLst/>
            <a:ahLst/>
            <a:cxnLst/>
            <a:rect l="l" t="t" r="r" b="b"/>
            <a:pathLst>
              <a:path w="53269" h="31624" extrusionOk="0">
                <a:moveTo>
                  <a:pt x="24920" y="31004"/>
                </a:moveTo>
                <a:lnTo>
                  <a:pt x="1119" y="17265"/>
                </a:lnTo>
                <a:cubicBezTo>
                  <a:pt x="0" y="16622"/>
                  <a:pt x="0" y="15002"/>
                  <a:pt x="1119" y="14359"/>
                </a:cubicBezTo>
                <a:lnTo>
                  <a:pt x="24920" y="620"/>
                </a:lnTo>
                <a:cubicBezTo>
                  <a:pt x="25980" y="1"/>
                  <a:pt x="27301" y="1"/>
                  <a:pt x="28361" y="620"/>
                </a:cubicBezTo>
                <a:lnTo>
                  <a:pt x="52150" y="14359"/>
                </a:lnTo>
                <a:cubicBezTo>
                  <a:pt x="53269" y="15002"/>
                  <a:pt x="53269" y="16622"/>
                  <a:pt x="52150" y="17265"/>
                </a:cubicBezTo>
                <a:lnTo>
                  <a:pt x="28361" y="31004"/>
                </a:lnTo>
                <a:cubicBezTo>
                  <a:pt x="27289" y="31624"/>
                  <a:pt x="25980" y="31624"/>
                  <a:pt x="24920" y="310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7687040" y="137141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61"/>
                </a:lnTo>
                <a:lnTo>
                  <a:pt x="0" y="1"/>
                </a:lnTo>
                <a:lnTo>
                  <a:pt x="24194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7687040" y="1422513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7687040" y="1473892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687040" y="1525271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>
            <a:off x="7687040" y="1576650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7687040" y="1668223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7687040" y="1719602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5"/>
          <p:cNvSpPr/>
          <p:nvPr/>
        </p:nvSpPr>
        <p:spPr>
          <a:xfrm>
            <a:off x="7687040" y="1770676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7687040" y="182205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5"/>
          <p:cNvSpPr/>
          <p:nvPr/>
        </p:nvSpPr>
        <p:spPr>
          <a:xfrm>
            <a:off x="7687040" y="1873434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7687040" y="196500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7687040" y="201638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687040" y="2067764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687040" y="2118838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9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7687040" y="217021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7687040" y="2261789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7687040" y="2313168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5"/>
          <p:cNvSpPr/>
          <p:nvPr/>
        </p:nvSpPr>
        <p:spPr>
          <a:xfrm>
            <a:off x="7687040" y="236454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7687040" y="2415926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5"/>
          <p:cNvSpPr/>
          <p:nvPr/>
        </p:nvSpPr>
        <p:spPr>
          <a:xfrm>
            <a:off x="7687040" y="2467023"/>
            <a:ext cx="567349" cy="364366"/>
          </a:xfrm>
          <a:custGeom>
            <a:avLst/>
            <a:gdLst/>
            <a:ahLst/>
            <a:cxnLst/>
            <a:rect l="l" t="t" r="r" b="b"/>
            <a:pathLst>
              <a:path w="24194" h="15538" extrusionOk="0">
                <a:moveTo>
                  <a:pt x="24194" y="15538"/>
                </a:moveTo>
                <a:lnTo>
                  <a:pt x="0" y="1572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8315805" y="137141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61"/>
                </a:lnTo>
                <a:lnTo>
                  <a:pt x="24182" y="1"/>
                </a:lnTo>
                <a:lnTo>
                  <a:pt x="0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5"/>
          <p:cNvSpPr/>
          <p:nvPr/>
        </p:nvSpPr>
        <p:spPr>
          <a:xfrm>
            <a:off x="8315805" y="1422513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8315805" y="1473892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8315805" y="1525271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8315805" y="1576650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5"/>
          <p:cNvSpPr/>
          <p:nvPr/>
        </p:nvSpPr>
        <p:spPr>
          <a:xfrm>
            <a:off x="8315805" y="1668223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8315805" y="1719602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5"/>
          <p:cNvSpPr/>
          <p:nvPr/>
        </p:nvSpPr>
        <p:spPr>
          <a:xfrm>
            <a:off x="8315805" y="1770676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8315805" y="182205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8315805" y="1873434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8315805" y="196500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5"/>
          <p:cNvSpPr/>
          <p:nvPr/>
        </p:nvSpPr>
        <p:spPr>
          <a:xfrm>
            <a:off x="8315805" y="201638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5"/>
          <p:cNvSpPr/>
          <p:nvPr/>
        </p:nvSpPr>
        <p:spPr>
          <a:xfrm>
            <a:off x="8315805" y="2067764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5"/>
          <p:cNvSpPr/>
          <p:nvPr/>
        </p:nvSpPr>
        <p:spPr>
          <a:xfrm>
            <a:off x="8315805" y="2118838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9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8315805" y="217021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5"/>
          <p:cNvSpPr/>
          <p:nvPr/>
        </p:nvSpPr>
        <p:spPr>
          <a:xfrm>
            <a:off x="8315805" y="2261789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5"/>
          <p:cNvSpPr/>
          <p:nvPr/>
        </p:nvSpPr>
        <p:spPr>
          <a:xfrm>
            <a:off x="8315805" y="2313168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5"/>
          <p:cNvSpPr/>
          <p:nvPr/>
        </p:nvSpPr>
        <p:spPr>
          <a:xfrm>
            <a:off x="8315805" y="236454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5"/>
          <p:cNvSpPr/>
          <p:nvPr/>
        </p:nvSpPr>
        <p:spPr>
          <a:xfrm>
            <a:off x="8315805" y="2415926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5"/>
          <p:cNvSpPr/>
          <p:nvPr/>
        </p:nvSpPr>
        <p:spPr>
          <a:xfrm>
            <a:off x="8315805" y="2467023"/>
            <a:ext cx="567068" cy="364366"/>
          </a:xfrm>
          <a:custGeom>
            <a:avLst/>
            <a:gdLst/>
            <a:ahLst/>
            <a:cxnLst/>
            <a:rect l="l" t="t" r="r" b="b"/>
            <a:pathLst>
              <a:path w="24182" h="15538" extrusionOk="0">
                <a:moveTo>
                  <a:pt x="0" y="15538"/>
                </a:moveTo>
                <a:lnTo>
                  <a:pt x="24182" y="1572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15"/>
          <p:cNvGrpSpPr/>
          <p:nvPr/>
        </p:nvGrpSpPr>
        <p:grpSpPr>
          <a:xfrm>
            <a:off x="7416007" y="748311"/>
            <a:ext cx="1738972" cy="1497957"/>
            <a:chOff x="5553063" y="1487604"/>
            <a:chExt cx="1981525" cy="1707075"/>
          </a:xfrm>
        </p:grpSpPr>
        <p:sp>
          <p:nvSpPr>
            <p:cNvPr id="172" name="Google Shape;172;p15"/>
            <p:cNvSpPr/>
            <p:nvPr/>
          </p:nvSpPr>
          <p:spPr>
            <a:xfrm>
              <a:off x="5563488" y="2071829"/>
              <a:ext cx="1960975" cy="1122850"/>
            </a:xfrm>
            <a:custGeom>
              <a:avLst/>
              <a:gdLst/>
              <a:ahLst/>
              <a:cxnLst/>
              <a:rect l="l" t="t" r="r" b="b"/>
              <a:pathLst>
                <a:path w="78439" h="44914" extrusionOk="0">
                  <a:moveTo>
                    <a:pt x="12" y="1"/>
                  </a:moveTo>
                  <a:cubicBezTo>
                    <a:pt x="12" y="72"/>
                    <a:pt x="12" y="132"/>
                    <a:pt x="12" y="191"/>
                  </a:cubicBezTo>
                  <a:cubicBezTo>
                    <a:pt x="12" y="263"/>
                    <a:pt x="12" y="322"/>
                    <a:pt x="12" y="394"/>
                  </a:cubicBezTo>
                  <a:cubicBezTo>
                    <a:pt x="12" y="453"/>
                    <a:pt x="12" y="525"/>
                    <a:pt x="12" y="584"/>
                  </a:cubicBezTo>
                  <a:cubicBezTo>
                    <a:pt x="12" y="656"/>
                    <a:pt x="12" y="715"/>
                    <a:pt x="12" y="775"/>
                  </a:cubicBezTo>
                  <a:cubicBezTo>
                    <a:pt x="12" y="846"/>
                    <a:pt x="12" y="906"/>
                    <a:pt x="12" y="977"/>
                  </a:cubicBezTo>
                  <a:cubicBezTo>
                    <a:pt x="12" y="1037"/>
                    <a:pt x="12" y="1108"/>
                    <a:pt x="12" y="1167"/>
                  </a:cubicBezTo>
                  <a:cubicBezTo>
                    <a:pt x="12" y="1239"/>
                    <a:pt x="12" y="1298"/>
                    <a:pt x="12" y="1358"/>
                  </a:cubicBezTo>
                  <a:cubicBezTo>
                    <a:pt x="12" y="1429"/>
                    <a:pt x="12" y="1489"/>
                    <a:pt x="12" y="1560"/>
                  </a:cubicBezTo>
                  <a:cubicBezTo>
                    <a:pt x="12" y="1620"/>
                    <a:pt x="12" y="1691"/>
                    <a:pt x="12" y="1751"/>
                  </a:cubicBezTo>
                  <a:cubicBezTo>
                    <a:pt x="12" y="1822"/>
                    <a:pt x="12" y="1882"/>
                    <a:pt x="12" y="1941"/>
                  </a:cubicBezTo>
                  <a:cubicBezTo>
                    <a:pt x="12" y="2013"/>
                    <a:pt x="12" y="2072"/>
                    <a:pt x="12" y="2144"/>
                  </a:cubicBezTo>
                  <a:cubicBezTo>
                    <a:pt x="12" y="2203"/>
                    <a:pt x="12" y="2275"/>
                    <a:pt x="12" y="2334"/>
                  </a:cubicBezTo>
                  <a:cubicBezTo>
                    <a:pt x="12" y="2406"/>
                    <a:pt x="12" y="2465"/>
                    <a:pt x="12" y="2525"/>
                  </a:cubicBezTo>
                  <a:cubicBezTo>
                    <a:pt x="12" y="2596"/>
                    <a:pt x="12" y="2656"/>
                    <a:pt x="12" y="2727"/>
                  </a:cubicBezTo>
                  <a:cubicBezTo>
                    <a:pt x="12" y="2787"/>
                    <a:pt x="12" y="2858"/>
                    <a:pt x="12" y="2918"/>
                  </a:cubicBezTo>
                  <a:cubicBezTo>
                    <a:pt x="12" y="2989"/>
                    <a:pt x="12" y="3049"/>
                    <a:pt x="12" y="3108"/>
                  </a:cubicBezTo>
                  <a:cubicBezTo>
                    <a:pt x="12" y="3180"/>
                    <a:pt x="12" y="3239"/>
                    <a:pt x="12" y="3311"/>
                  </a:cubicBezTo>
                  <a:cubicBezTo>
                    <a:pt x="12" y="3370"/>
                    <a:pt x="12" y="3442"/>
                    <a:pt x="12" y="3501"/>
                  </a:cubicBezTo>
                  <a:cubicBezTo>
                    <a:pt x="12" y="3573"/>
                    <a:pt x="12" y="3632"/>
                    <a:pt x="12" y="3692"/>
                  </a:cubicBezTo>
                  <a:cubicBezTo>
                    <a:pt x="12" y="3763"/>
                    <a:pt x="12" y="3823"/>
                    <a:pt x="12" y="3894"/>
                  </a:cubicBezTo>
                  <a:cubicBezTo>
                    <a:pt x="12" y="3954"/>
                    <a:pt x="12" y="4025"/>
                    <a:pt x="12" y="4085"/>
                  </a:cubicBezTo>
                  <a:cubicBezTo>
                    <a:pt x="12" y="4156"/>
                    <a:pt x="12" y="4215"/>
                    <a:pt x="12" y="4275"/>
                  </a:cubicBezTo>
                  <a:cubicBezTo>
                    <a:pt x="12" y="4346"/>
                    <a:pt x="12" y="4406"/>
                    <a:pt x="12" y="4477"/>
                  </a:cubicBezTo>
                  <a:cubicBezTo>
                    <a:pt x="12" y="4537"/>
                    <a:pt x="12" y="4608"/>
                    <a:pt x="12" y="4668"/>
                  </a:cubicBezTo>
                  <a:cubicBezTo>
                    <a:pt x="12" y="4739"/>
                    <a:pt x="12" y="4799"/>
                    <a:pt x="12" y="4858"/>
                  </a:cubicBezTo>
                  <a:cubicBezTo>
                    <a:pt x="12" y="4930"/>
                    <a:pt x="12" y="4989"/>
                    <a:pt x="12" y="5061"/>
                  </a:cubicBezTo>
                  <a:cubicBezTo>
                    <a:pt x="12" y="5120"/>
                    <a:pt x="12" y="5192"/>
                    <a:pt x="12" y="5251"/>
                  </a:cubicBezTo>
                  <a:cubicBezTo>
                    <a:pt x="12" y="5323"/>
                    <a:pt x="12" y="5382"/>
                    <a:pt x="12" y="5442"/>
                  </a:cubicBezTo>
                  <a:cubicBezTo>
                    <a:pt x="12" y="5513"/>
                    <a:pt x="12" y="5573"/>
                    <a:pt x="12" y="5644"/>
                  </a:cubicBezTo>
                  <a:cubicBezTo>
                    <a:pt x="12" y="5704"/>
                    <a:pt x="12" y="5775"/>
                    <a:pt x="12" y="5835"/>
                  </a:cubicBezTo>
                  <a:cubicBezTo>
                    <a:pt x="12" y="5906"/>
                    <a:pt x="12" y="5966"/>
                    <a:pt x="12" y="6025"/>
                  </a:cubicBezTo>
                  <a:cubicBezTo>
                    <a:pt x="12" y="6097"/>
                    <a:pt x="12" y="6156"/>
                    <a:pt x="12" y="6228"/>
                  </a:cubicBezTo>
                  <a:cubicBezTo>
                    <a:pt x="12" y="6287"/>
                    <a:pt x="12" y="6359"/>
                    <a:pt x="12" y="6418"/>
                  </a:cubicBezTo>
                  <a:cubicBezTo>
                    <a:pt x="12" y="6490"/>
                    <a:pt x="12" y="6549"/>
                    <a:pt x="12" y="6609"/>
                  </a:cubicBezTo>
                  <a:cubicBezTo>
                    <a:pt x="12" y="6680"/>
                    <a:pt x="12" y="6740"/>
                    <a:pt x="12" y="6811"/>
                  </a:cubicBezTo>
                  <a:cubicBezTo>
                    <a:pt x="12" y="6871"/>
                    <a:pt x="12" y="6942"/>
                    <a:pt x="12" y="7002"/>
                  </a:cubicBezTo>
                  <a:cubicBezTo>
                    <a:pt x="12" y="7073"/>
                    <a:pt x="12" y="7132"/>
                    <a:pt x="12" y="7192"/>
                  </a:cubicBezTo>
                  <a:cubicBezTo>
                    <a:pt x="12" y="7263"/>
                    <a:pt x="12" y="7323"/>
                    <a:pt x="12" y="7394"/>
                  </a:cubicBezTo>
                  <a:cubicBezTo>
                    <a:pt x="12" y="7454"/>
                    <a:pt x="12" y="7525"/>
                    <a:pt x="12" y="7585"/>
                  </a:cubicBezTo>
                  <a:cubicBezTo>
                    <a:pt x="12" y="7656"/>
                    <a:pt x="12" y="7716"/>
                    <a:pt x="12" y="7775"/>
                  </a:cubicBezTo>
                  <a:cubicBezTo>
                    <a:pt x="12" y="7847"/>
                    <a:pt x="12" y="7906"/>
                    <a:pt x="12" y="7978"/>
                  </a:cubicBezTo>
                  <a:cubicBezTo>
                    <a:pt x="12" y="8037"/>
                    <a:pt x="12" y="8109"/>
                    <a:pt x="12" y="8168"/>
                  </a:cubicBezTo>
                  <a:cubicBezTo>
                    <a:pt x="12" y="8228"/>
                    <a:pt x="12" y="8299"/>
                    <a:pt x="12" y="8359"/>
                  </a:cubicBezTo>
                  <a:cubicBezTo>
                    <a:pt x="12" y="8430"/>
                    <a:pt x="12" y="8490"/>
                    <a:pt x="12" y="8561"/>
                  </a:cubicBezTo>
                  <a:cubicBezTo>
                    <a:pt x="12" y="8621"/>
                    <a:pt x="12" y="8692"/>
                    <a:pt x="12" y="8752"/>
                  </a:cubicBezTo>
                  <a:cubicBezTo>
                    <a:pt x="12" y="8811"/>
                    <a:pt x="12" y="8883"/>
                    <a:pt x="12" y="8942"/>
                  </a:cubicBezTo>
                  <a:cubicBezTo>
                    <a:pt x="12" y="9014"/>
                    <a:pt x="12" y="9073"/>
                    <a:pt x="12" y="9145"/>
                  </a:cubicBezTo>
                  <a:cubicBezTo>
                    <a:pt x="12" y="9204"/>
                    <a:pt x="12" y="9276"/>
                    <a:pt x="12" y="9335"/>
                  </a:cubicBezTo>
                  <a:cubicBezTo>
                    <a:pt x="12" y="9395"/>
                    <a:pt x="12" y="9466"/>
                    <a:pt x="12" y="9526"/>
                  </a:cubicBezTo>
                  <a:cubicBezTo>
                    <a:pt x="12" y="9597"/>
                    <a:pt x="12" y="9657"/>
                    <a:pt x="12" y="9728"/>
                  </a:cubicBezTo>
                  <a:cubicBezTo>
                    <a:pt x="12" y="9788"/>
                    <a:pt x="12" y="9859"/>
                    <a:pt x="12" y="9919"/>
                  </a:cubicBezTo>
                  <a:cubicBezTo>
                    <a:pt x="12" y="9978"/>
                    <a:pt x="12" y="10050"/>
                    <a:pt x="12" y="10109"/>
                  </a:cubicBezTo>
                  <a:cubicBezTo>
                    <a:pt x="12" y="10180"/>
                    <a:pt x="12" y="10240"/>
                    <a:pt x="12" y="10311"/>
                  </a:cubicBezTo>
                  <a:cubicBezTo>
                    <a:pt x="12" y="10371"/>
                    <a:pt x="12" y="10442"/>
                    <a:pt x="12" y="10502"/>
                  </a:cubicBezTo>
                  <a:cubicBezTo>
                    <a:pt x="12" y="10561"/>
                    <a:pt x="12" y="10633"/>
                    <a:pt x="12" y="10692"/>
                  </a:cubicBezTo>
                  <a:cubicBezTo>
                    <a:pt x="12" y="10764"/>
                    <a:pt x="12" y="10823"/>
                    <a:pt x="12" y="10895"/>
                  </a:cubicBezTo>
                  <a:cubicBezTo>
                    <a:pt x="12" y="10954"/>
                    <a:pt x="12" y="11026"/>
                    <a:pt x="12" y="11085"/>
                  </a:cubicBezTo>
                  <a:cubicBezTo>
                    <a:pt x="12" y="11145"/>
                    <a:pt x="12" y="11216"/>
                    <a:pt x="12" y="11276"/>
                  </a:cubicBezTo>
                  <a:cubicBezTo>
                    <a:pt x="12" y="11347"/>
                    <a:pt x="12" y="11407"/>
                    <a:pt x="12" y="11478"/>
                  </a:cubicBezTo>
                  <a:cubicBezTo>
                    <a:pt x="12" y="11538"/>
                    <a:pt x="12" y="11609"/>
                    <a:pt x="12" y="11669"/>
                  </a:cubicBezTo>
                  <a:cubicBezTo>
                    <a:pt x="12" y="11728"/>
                    <a:pt x="12" y="11800"/>
                    <a:pt x="12" y="11859"/>
                  </a:cubicBezTo>
                  <a:cubicBezTo>
                    <a:pt x="12" y="11931"/>
                    <a:pt x="12" y="11990"/>
                    <a:pt x="12" y="12062"/>
                  </a:cubicBezTo>
                  <a:cubicBezTo>
                    <a:pt x="12" y="12121"/>
                    <a:pt x="12" y="12193"/>
                    <a:pt x="12" y="12252"/>
                  </a:cubicBezTo>
                  <a:cubicBezTo>
                    <a:pt x="12" y="12312"/>
                    <a:pt x="12" y="12383"/>
                    <a:pt x="12" y="12443"/>
                  </a:cubicBezTo>
                  <a:cubicBezTo>
                    <a:pt x="12" y="12514"/>
                    <a:pt x="12" y="12574"/>
                    <a:pt x="12" y="12645"/>
                  </a:cubicBezTo>
                  <a:cubicBezTo>
                    <a:pt x="12" y="12705"/>
                    <a:pt x="12" y="12776"/>
                    <a:pt x="12" y="12836"/>
                  </a:cubicBezTo>
                  <a:cubicBezTo>
                    <a:pt x="12" y="12895"/>
                    <a:pt x="12" y="12967"/>
                    <a:pt x="12" y="13026"/>
                  </a:cubicBezTo>
                  <a:cubicBezTo>
                    <a:pt x="12" y="13098"/>
                    <a:pt x="12" y="13157"/>
                    <a:pt x="12" y="13228"/>
                  </a:cubicBezTo>
                  <a:cubicBezTo>
                    <a:pt x="12" y="13288"/>
                    <a:pt x="12" y="13359"/>
                    <a:pt x="12" y="13419"/>
                  </a:cubicBezTo>
                  <a:cubicBezTo>
                    <a:pt x="12" y="13479"/>
                    <a:pt x="12" y="13550"/>
                    <a:pt x="12" y="13609"/>
                  </a:cubicBezTo>
                  <a:cubicBezTo>
                    <a:pt x="12" y="13681"/>
                    <a:pt x="12" y="13740"/>
                    <a:pt x="12" y="13812"/>
                  </a:cubicBezTo>
                  <a:cubicBezTo>
                    <a:pt x="12" y="13871"/>
                    <a:pt x="12" y="13943"/>
                    <a:pt x="12" y="14002"/>
                  </a:cubicBezTo>
                  <a:cubicBezTo>
                    <a:pt x="12" y="14062"/>
                    <a:pt x="12" y="14133"/>
                    <a:pt x="12" y="14193"/>
                  </a:cubicBezTo>
                  <a:cubicBezTo>
                    <a:pt x="12" y="14264"/>
                    <a:pt x="12" y="14324"/>
                    <a:pt x="12" y="14395"/>
                  </a:cubicBezTo>
                  <a:cubicBezTo>
                    <a:pt x="12" y="14455"/>
                    <a:pt x="12" y="14526"/>
                    <a:pt x="12" y="14586"/>
                  </a:cubicBezTo>
                  <a:cubicBezTo>
                    <a:pt x="12" y="14645"/>
                    <a:pt x="12" y="14717"/>
                    <a:pt x="12" y="14776"/>
                  </a:cubicBezTo>
                  <a:cubicBezTo>
                    <a:pt x="12" y="14848"/>
                    <a:pt x="12" y="14907"/>
                    <a:pt x="12" y="14979"/>
                  </a:cubicBezTo>
                  <a:cubicBezTo>
                    <a:pt x="12" y="15038"/>
                    <a:pt x="12" y="15110"/>
                    <a:pt x="12" y="15169"/>
                  </a:cubicBezTo>
                  <a:cubicBezTo>
                    <a:pt x="12" y="15229"/>
                    <a:pt x="12" y="15300"/>
                    <a:pt x="12" y="15360"/>
                  </a:cubicBezTo>
                  <a:cubicBezTo>
                    <a:pt x="12" y="15431"/>
                    <a:pt x="12" y="15491"/>
                    <a:pt x="12" y="15562"/>
                  </a:cubicBezTo>
                  <a:cubicBezTo>
                    <a:pt x="12" y="15622"/>
                    <a:pt x="12" y="15693"/>
                    <a:pt x="12" y="15753"/>
                  </a:cubicBezTo>
                  <a:cubicBezTo>
                    <a:pt x="12" y="15812"/>
                    <a:pt x="12" y="15884"/>
                    <a:pt x="12" y="15943"/>
                  </a:cubicBezTo>
                  <a:cubicBezTo>
                    <a:pt x="12" y="16015"/>
                    <a:pt x="12" y="16074"/>
                    <a:pt x="12" y="16146"/>
                  </a:cubicBezTo>
                  <a:cubicBezTo>
                    <a:pt x="12" y="16205"/>
                    <a:pt x="12" y="16276"/>
                    <a:pt x="12" y="16336"/>
                  </a:cubicBezTo>
                  <a:cubicBezTo>
                    <a:pt x="12" y="16396"/>
                    <a:pt x="12" y="16467"/>
                    <a:pt x="12" y="16527"/>
                  </a:cubicBezTo>
                  <a:cubicBezTo>
                    <a:pt x="12" y="16598"/>
                    <a:pt x="12" y="16657"/>
                    <a:pt x="12" y="16729"/>
                  </a:cubicBezTo>
                  <a:cubicBezTo>
                    <a:pt x="12" y="16788"/>
                    <a:pt x="12" y="16860"/>
                    <a:pt x="12" y="16919"/>
                  </a:cubicBezTo>
                  <a:cubicBezTo>
                    <a:pt x="12" y="16979"/>
                    <a:pt x="12" y="17050"/>
                    <a:pt x="12" y="17110"/>
                  </a:cubicBezTo>
                  <a:cubicBezTo>
                    <a:pt x="12" y="17181"/>
                    <a:pt x="12" y="17241"/>
                    <a:pt x="12" y="17312"/>
                  </a:cubicBezTo>
                  <a:cubicBezTo>
                    <a:pt x="12" y="17372"/>
                    <a:pt x="12" y="17443"/>
                    <a:pt x="12" y="17503"/>
                  </a:cubicBezTo>
                  <a:cubicBezTo>
                    <a:pt x="12" y="17562"/>
                    <a:pt x="12" y="17634"/>
                    <a:pt x="12" y="17693"/>
                  </a:cubicBezTo>
                  <a:cubicBezTo>
                    <a:pt x="12" y="17765"/>
                    <a:pt x="12" y="17824"/>
                    <a:pt x="12" y="17896"/>
                  </a:cubicBezTo>
                  <a:cubicBezTo>
                    <a:pt x="12" y="17955"/>
                    <a:pt x="12" y="18015"/>
                    <a:pt x="12" y="18086"/>
                  </a:cubicBezTo>
                  <a:cubicBezTo>
                    <a:pt x="12" y="18146"/>
                    <a:pt x="12" y="18217"/>
                    <a:pt x="12" y="18277"/>
                  </a:cubicBezTo>
                  <a:cubicBezTo>
                    <a:pt x="12" y="18348"/>
                    <a:pt x="12" y="18408"/>
                    <a:pt x="12" y="18479"/>
                  </a:cubicBezTo>
                  <a:cubicBezTo>
                    <a:pt x="12" y="18539"/>
                    <a:pt x="12" y="18598"/>
                    <a:pt x="12" y="18670"/>
                  </a:cubicBezTo>
                  <a:cubicBezTo>
                    <a:pt x="12" y="18729"/>
                    <a:pt x="12" y="18801"/>
                    <a:pt x="12" y="18860"/>
                  </a:cubicBezTo>
                  <a:cubicBezTo>
                    <a:pt x="12" y="18932"/>
                    <a:pt x="12" y="18991"/>
                    <a:pt x="12" y="19063"/>
                  </a:cubicBezTo>
                  <a:cubicBezTo>
                    <a:pt x="12" y="19122"/>
                    <a:pt x="12" y="19182"/>
                    <a:pt x="12" y="19253"/>
                  </a:cubicBezTo>
                  <a:cubicBezTo>
                    <a:pt x="12" y="19313"/>
                    <a:pt x="12" y="19384"/>
                    <a:pt x="12" y="19444"/>
                  </a:cubicBezTo>
                  <a:cubicBezTo>
                    <a:pt x="12" y="19515"/>
                    <a:pt x="12" y="19575"/>
                    <a:pt x="12" y="19646"/>
                  </a:cubicBezTo>
                  <a:cubicBezTo>
                    <a:pt x="12" y="19705"/>
                    <a:pt x="12" y="19765"/>
                    <a:pt x="12" y="19836"/>
                  </a:cubicBezTo>
                  <a:cubicBezTo>
                    <a:pt x="12" y="19896"/>
                    <a:pt x="12" y="19967"/>
                    <a:pt x="12" y="20027"/>
                  </a:cubicBezTo>
                  <a:cubicBezTo>
                    <a:pt x="12" y="20098"/>
                    <a:pt x="12" y="20158"/>
                    <a:pt x="12" y="20229"/>
                  </a:cubicBezTo>
                  <a:cubicBezTo>
                    <a:pt x="12" y="20289"/>
                    <a:pt x="12" y="20348"/>
                    <a:pt x="12" y="20420"/>
                  </a:cubicBezTo>
                  <a:cubicBezTo>
                    <a:pt x="12" y="20479"/>
                    <a:pt x="12" y="20551"/>
                    <a:pt x="12" y="20610"/>
                  </a:cubicBezTo>
                  <a:cubicBezTo>
                    <a:pt x="12" y="20682"/>
                    <a:pt x="12" y="20741"/>
                    <a:pt x="12" y="20813"/>
                  </a:cubicBezTo>
                  <a:cubicBezTo>
                    <a:pt x="12" y="20872"/>
                    <a:pt x="12" y="20932"/>
                    <a:pt x="12" y="21003"/>
                  </a:cubicBezTo>
                  <a:cubicBezTo>
                    <a:pt x="12" y="21063"/>
                    <a:pt x="12" y="21134"/>
                    <a:pt x="12" y="21194"/>
                  </a:cubicBezTo>
                  <a:cubicBezTo>
                    <a:pt x="12" y="21265"/>
                    <a:pt x="12" y="21325"/>
                    <a:pt x="12" y="21396"/>
                  </a:cubicBezTo>
                  <a:cubicBezTo>
                    <a:pt x="12" y="21456"/>
                    <a:pt x="12" y="21515"/>
                    <a:pt x="12" y="21587"/>
                  </a:cubicBezTo>
                  <a:cubicBezTo>
                    <a:pt x="0" y="22515"/>
                    <a:pt x="500" y="23373"/>
                    <a:pt x="1310" y="23837"/>
                  </a:cubicBezTo>
                  <a:lnTo>
                    <a:pt x="36612" y="44208"/>
                  </a:lnTo>
                  <a:cubicBezTo>
                    <a:pt x="37416" y="44679"/>
                    <a:pt x="38315" y="44914"/>
                    <a:pt x="39215" y="44914"/>
                  </a:cubicBezTo>
                  <a:cubicBezTo>
                    <a:pt x="40115" y="44914"/>
                    <a:pt x="41017" y="44679"/>
                    <a:pt x="41827" y="44208"/>
                  </a:cubicBezTo>
                  <a:lnTo>
                    <a:pt x="77129" y="23837"/>
                  </a:lnTo>
                  <a:cubicBezTo>
                    <a:pt x="77939" y="23373"/>
                    <a:pt x="78439" y="22515"/>
                    <a:pt x="78427" y="21587"/>
                  </a:cubicBezTo>
                  <a:lnTo>
                    <a:pt x="78427" y="21384"/>
                  </a:lnTo>
                  <a:lnTo>
                    <a:pt x="78427" y="21194"/>
                  </a:lnTo>
                  <a:lnTo>
                    <a:pt x="78427" y="21003"/>
                  </a:lnTo>
                  <a:lnTo>
                    <a:pt x="78427" y="20801"/>
                  </a:lnTo>
                  <a:lnTo>
                    <a:pt x="78427" y="20610"/>
                  </a:lnTo>
                  <a:lnTo>
                    <a:pt x="78427" y="20420"/>
                  </a:lnTo>
                  <a:lnTo>
                    <a:pt x="78427" y="20217"/>
                  </a:lnTo>
                  <a:lnTo>
                    <a:pt x="78427" y="20027"/>
                  </a:lnTo>
                  <a:lnTo>
                    <a:pt x="78427" y="19836"/>
                  </a:lnTo>
                  <a:lnTo>
                    <a:pt x="78427" y="19634"/>
                  </a:lnTo>
                  <a:lnTo>
                    <a:pt x="78427" y="19444"/>
                  </a:lnTo>
                  <a:lnTo>
                    <a:pt x="78427" y="19253"/>
                  </a:lnTo>
                  <a:lnTo>
                    <a:pt x="78427" y="19051"/>
                  </a:lnTo>
                  <a:lnTo>
                    <a:pt x="78427" y="18860"/>
                  </a:lnTo>
                  <a:lnTo>
                    <a:pt x="78427" y="18670"/>
                  </a:lnTo>
                  <a:lnTo>
                    <a:pt x="78427" y="18467"/>
                  </a:lnTo>
                  <a:lnTo>
                    <a:pt x="78427" y="18277"/>
                  </a:lnTo>
                  <a:lnTo>
                    <a:pt x="78427" y="18086"/>
                  </a:lnTo>
                  <a:lnTo>
                    <a:pt x="78427" y="17884"/>
                  </a:lnTo>
                  <a:lnTo>
                    <a:pt x="78427" y="17693"/>
                  </a:lnTo>
                  <a:lnTo>
                    <a:pt x="78427" y="17503"/>
                  </a:lnTo>
                  <a:lnTo>
                    <a:pt x="78427" y="17300"/>
                  </a:lnTo>
                  <a:lnTo>
                    <a:pt x="78427" y="17110"/>
                  </a:lnTo>
                  <a:lnTo>
                    <a:pt x="78427" y="16919"/>
                  </a:lnTo>
                  <a:lnTo>
                    <a:pt x="78427" y="16717"/>
                  </a:lnTo>
                  <a:lnTo>
                    <a:pt x="78427" y="16527"/>
                  </a:lnTo>
                  <a:lnTo>
                    <a:pt x="78427" y="16336"/>
                  </a:lnTo>
                  <a:lnTo>
                    <a:pt x="78427" y="16146"/>
                  </a:lnTo>
                  <a:lnTo>
                    <a:pt x="78427" y="15943"/>
                  </a:lnTo>
                  <a:lnTo>
                    <a:pt x="78427" y="15753"/>
                  </a:lnTo>
                  <a:lnTo>
                    <a:pt x="78427" y="15562"/>
                  </a:lnTo>
                  <a:lnTo>
                    <a:pt x="78427" y="15360"/>
                  </a:lnTo>
                  <a:lnTo>
                    <a:pt x="78427" y="15169"/>
                  </a:lnTo>
                  <a:lnTo>
                    <a:pt x="78427" y="14979"/>
                  </a:lnTo>
                  <a:lnTo>
                    <a:pt x="78427" y="14776"/>
                  </a:lnTo>
                  <a:lnTo>
                    <a:pt x="78427" y="14586"/>
                  </a:lnTo>
                  <a:lnTo>
                    <a:pt x="78427" y="14395"/>
                  </a:lnTo>
                  <a:lnTo>
                    <a:pt x="78427" y="14193"/>
                  </a:lnTo>
                  <a:lnTo>
                    <a:pt x="78427" y="14002"/>
                  </a:lnTo>
                  <a:lnTo>
                    <a:pt x="78427" y="13812"/>
                  </a:lnTo>
                  <a:lnTo>
                    <a:pt x="78427" y="13609"/>
                  </a:lnTo>
                  <a:lnTo>
                    <a:pt x="78427" y="13419"/>
                  </a:lnTo>
                  <a:lnTo>
                    <a:pt x="78427" y="13228"/>
                  </a:lnTo>
                  <a:lnTo>
                    <a:pt x="78427" y="13026"/>
                  </a:lnTo>
                  <a:lnTo>
                    <a:pt x="78427" y="12836"/>
                  </a:lnTo>
                  <a:lnTo>
                    <a:pt x="78427" y="12645"/>
                  </a:lnTo>
                  <a:lnTo>
                    <a:pt x="78427" y="12443"/>
                  </a:lnTo>
                  <a:lnTo>
                    <a:pt x="78427" y="12252"/>
                  </a:lnTo>
                  <a:lnTo>
                    <a:pt x="78427" y="12062"/>
                  </a:lnTo>
                  <a:lnTo>
                    <a:pt x="78427" y="11859"/>
                  </a:lnTo>
                  <a:lnTo>
                    <a:pt x="78427" y="11669"/>
                  </a:lnTo>
                  <a:lnTo>
                    <a:pt x="78427" y="11478"/>
                  </a:lnTo>
                  <a:lnTo>
                    <a:pt x="78427" y="11276"/>
                  </a:lnTo>
                  <a:lnTo>
                    <a:pt x="78427" y="11085"/>
                  </a:lnTo>
                  <a:lnTo>
                    <a:pt x="78427" y="10895"/>
                  </a:lnTo>
                  <a:lnTo>
                    <a:pt x="78427" y="10692"/>
                  </a:lnTo>
                  <a:lnTo>
                    <a:pt x="78427" y="10502"/>
                  </a:lnTo>
                  <a:lnTo>
                    <a:pt x="78427" y="10311"/>
                  </a:lnTo>
                  <a:lnTo>
                    <a:pt x="78427" y="10109"/>
                  </a:lnTo>
                  <a:lnTo>
                    <a:pt x="78427" y="9919"/>
                  </a:lnTo>
                  <a:lnTo>
                    <a:pt x="78427" y="9728"/>
                  </a:lnTo>
                  <a:lnTo>
                    <a:pt x="78427" y="9526"/>
                  </a:lnTo>
                  <a:lnTo>
                    <a:pt x="78427" y="9335"/>
                  </a:lnTo>
                  <a:lnTo>
                    <a:pt x="78427" y="9145"/>
                  </a:lnTo>
                  <a:lnTo>
                    <a:pt x="78427" y="8942"/>
                  </a:lnTo>
                  <a:lnTo>
                    <a:pt x="78427" y="8752"/>
                  </a:lnTo>
                  <a:lnTo>
                    <a:pt x="78427" y="8561"/>
                  </a:lnTo>
                  <a:lnTo>
                    <a:pt x="78427" y="8359"/>
                  </a:lnTo>
                  <a:lnTo>
                    <a:pt x="78427" y="8168"/>
                  </a:lnTo>
                  <a:lnTo>
                    <a:pt x="78427" y="7978"/>
                  </a:lnTo>
                  <a:lnTo>
                    <a:pt x="78427" y="7775"/>
                  </a:lnTo>
                  <a:lnTo>
                    <a:pt x="78427" y="7585"/>
                  </a:lnTo>
                  <a:lnTo>
                    <a:pt x="78427" y="7394"/>
                  </a:lnTo>
                  <a:lnTo>
                    <a:pt x="78427" y="7192"/>
                  </a:lnTo>
                  <a:lnTo>
                    <a:pt x="78427" y="7002"/>
                  </a:lnTo>
                  <a:lnTo>
                    <a:pt x="78427" y="6811"/>
                  </a:lnTo>
                  <a:lnTo>
                    <a:pt x="78427" y="6609"/>
                  </a:lnTo>
                  <a:lnTo>
                    <a:pt x="78427" y="6418"/>
                  </a:lnTo>
                  <a:lnTo>
                    <a:pt x="78427" y="6228"/>
                  </a:lnTo>
                  <a:lnTo>
                    <a:pt x="78427" y="6025"/>
                  </a:lnTo>
                  <a:lnTo>
                    <a:pt x="78427" y="5835"/>
                  </a:lnTo>
                  <a:lnTo>
                    <a:pt x="78427" y="5644"/>
                  </a:lnTo>
                  <a:lnTo>
                    <a:pt x="78427" y="5442"/>
                  </a:lnTo>
                  <a:lnTo>
                    <a:pt x="78427" y="5251"/>
                  </a:lnTo>
                  <a:lnTo>
                    <a:pt x="78427" y="5061"/>
                  </a:lnTo>
                  <a:lnTo>
                    <a:pt x="78427" y="4858"/>
                  </a:lnTo>
                  <a:lnTo>
                    <a:pt x="78427" y="4668"/>
                  </a:lnTo>
                  <a:lnTo>
                    <a:pt x="78427" y="4477"/>
                  </a:lnTo>
                  <a:lnTo>
                    <a:pt x="78427" y="4275"/>
                  </a:lnTo>
                  <a:lnTo>
                    <a:pt x="78427" y="4085"/>
                  </a:lnTo>
                  <a:lnTo>
                    <a:pt x="78427" y="3894"/>
                  </a:lnTo>
                  <a:lnTo>
                    <a:pt x="78427" y="3692"/>
                  </a:lnTo>
                  <a:lnTo>
                    <a:pt x="78427" y="3501"/>
                  </a:lnTo>
                  <a:lnTo>
                    <a:pt x="78427" y="3311"/>
                  </a:lnTo>
                  <a:lnTo>
                    <a:pt x="78427" y="3108"/>
                  </a:lnTo>
                  <a:lnTo>
                    <a:pt x="78427" y="2918"/>
                  </a:lnTo>
                  <a:lnTo>
                    <a:pt x="78427" y="2727"/>
                  </a:lnTo>
                  <a:lnTo>
                    <a:pt x="78427" y="2525"/>
                  </a:lnTo>
                  <a:lnTo>
                    <a:pt x="78427" y="2334"/>
                  </a:lnTo>
                  <a:lnTo>
                    <a:pt x="78427" y="2144"/>
                  </a:lnTo>
                  <a:lnTo>
                    <a:pt x="78427" y="1941"/>
                  </a:lnTo>
                  <a:lnTo>
                    <a:pt x="78427" y="1751"/>
                  </a:lnTo>
                  <a:lnTo>
                    <a:pt x="78427" y="1560"/>
                  </a:lnTo>
                  <a:lnTo>
                    <a:pt x="78427" y="1358"/>
                  </a:lnTo>
                  <a:lnTo>
                    <a:pt x="78427" y="1167"/>
                  </a:lnTo>
                  <a:lnTo>
                    <a:pt x="78427" y="977"/>
                  </a:lnTo>
                  <a:lnTo>
                    <a:pt x="78427" y="775"/>
                  </a:lnTo>
                  <a:lnTo>
                    <a:pt x="78427" y="584"/>
                  </a:lnTo>
                  <a:lnTo>
                    <a:pt x="78427" y="394"/>
                  </a:lnTo>
                  <a:lnTo>
                    <a:pt x="78427" y="191"/>
                  </a:lnTo>
                  <a:lnTo>
                    <a:pt x="78427" y="1"/>
                  </a:lnTo>
                  <a:lnTo>
                    <a:pt x="78212" y="1"/>
                  </a:lnTo>
                  <a:cubicBezTo>
                    <a:pt x="78224" y="858"/>
                    <a:pt x="77760" y="1644"/>
                    <a:pt x="77022" y="2072"/>
                  </a:cubicBezTo>
                  <a:lnTo>
                    <a:pt x="41720" y="22444"/>
                  </a:lnTo>
                  <a:cubicBezTo>
                    <a:pt x="40946" y="22890"/>
                    <a:pt x="40083" y="23114"/>
                    <a:pt x="39218" y="23114"/>
                  </a:cubicBezTo>
                  <a:cubicBezTo>
                    <a:pt x="38353" y="23114"/>
                    <a:pt x="37487" y="22890"/>
                    <a:pt x="36707" y="22444"/>
                  </a:cubicBezTo>
                  <a:lnTo>
                    <a:pt x="1417" y="2072"/>
                  </a:lnTo>
                  <a:cubicBezTo>
                    <a:pt x="667" y="1644"/>
                    <a:pt x="215" y="858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rgbClr val="A0FDF1">
                    <a:alpha val="41568"/>
                    <a:alpha val="41520"/>
                  </a:srgbClr>
                </a:gs>
                <a:gs pos="100000">
                  <a:srgbClr val="FFFFFF">
                    <a:alpha val="37254"/>
                    <a:alpha val="4152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5553063" y="1487604"/>
              <a:ext cx="1981525" cy="1164300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rgbClr val="A0FDF1">
                <a:alpha val="4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15"/>
          <p:cNvSpPr/>
          <p:nvPr/>
        </p:nvSpPr>
        <p:spPr>
          <a:xfrm>
            <a:off x="6234480" y="874585"/>
            <a:ext cx="216600" cy="216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15"/>
          <p:cNvSpPr/>
          <p:nvPr/>
        </p:nvSpPr>
        <p:spPr>
          <a:xfrm>
            <a:off x="6372555" y="597535"/>
            <a:ext cx="162600" cy="162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6623055" y="664585"/>
            <a:ext cx="183600" cy="183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6668480" y="389210"/>
            <a:ext cx="148500" cy="148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5"/>
          <p:cNvSpPr/>
          <p:nvPr/>
        </p:nvSpPr>
        <p:spPr>
          <a:xfrm>
            <a:off x="6902980" y="486535"/>
            <a:ext cx="125100" cy="125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7161505" y="647210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7161505" y="426535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5"/>
          <p:cNvSpPr/>
          <p:nvPr/>
        </p:nvSpPr>
        <p:spPr>
          <a:xfrm>
            <a:off x="7395905" y="597535"/>
            <a:ext cx="82200" cy="822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7516030" y="760135"/>
            <a:ext cx="70500" cy="70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7703155" y="77743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"/>
          <p:cNvSpPr/>
          <p:nvPr/>
        </p:nvSpPr>
        <p:spPr>
          <a:xfrm>
            <a:off x="7783705" y="935010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7911630" y="95633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c plein 3"/>
          <p:cNvSpPr/>
          <p:nvPr/>
        </p:nvSpPr>
        <p:spPr>
          <a:xfrm>
            <a:off x="638969" y="1537487"/>
            <a:ext cx="3559548" cy="520818"/>
          </a:xfrm>
          <a:prstGeom prst="blockArc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95" name="Google Shape;174;p15"/>
          <p:cNvSpPr/>
          <p:nvPr/>
        </p:nvSpPr>
        <p:spPr>
          <a:xfrm>
            <a:off x="7028081" y="4288747"/>
            <a:ext cx="219190" cy="2356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6" name="Google Shape;1727;p28"/>
          <p:cNvGrpSpPr/>
          <p:nvPr/>
        </p:nvGrpSpPr>
        <p:grpSpPr>
          <a:xfrm rot="21267017">
            <a:off x="6661698" y="2675194"/>
            <a:ext cx="1838636" cy="1602155"/>
            <a:chOff x="4447388" y="2648600"/>
            <a:chExt cx="1387700" cy="1457350"/>
          </a:xfrm>
        </p:grpSpPr>
        <p:sp>
          <p:nvSpPr>
            <p:cNvPr id="457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174;p15"/>
          <p:cNvSpPr/>
          <p:nvPr/>
        </p:nvSpPr>
        <p:spPr>
          <a:xfrm>
            <a:off x="7891635" y="4479917"/>
            <a:ext cx="89400" cy="12845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7" name="Google Shape;174;p15"/>
          <p:cNvSpPr/>
          <p:nvPr/>
        </p:nvSpPr>
        <p:spPr>
          <a:xfrm>
            <a:off x="7354098" y="4473703"/>
            <a:ext cx="124008" cy="93734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8" name="Google Shape;174;p15"/>
          <p:cNvSpPr/>
          <p:nvPr/>
        </p:nvSpPr>
        <p:spPr>
          <a:xfrm>
            <a:off x="7638617" y="4513799"/>
            <a:ext cx="145924" cy="15977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9" name="Google Shape;174;p15"/>
          <p:cNvSpPr/>
          <p:nvPr/>
        </p:nvSpPr>
        <p:spPr>
          <a:xfrm>
            <a:off x="8086335" y="4288747"/>
            <a:ext cx="203980" cy="24879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75" name="Google Shape;1364;p23"/>
          <p:cNvGrpSpPr/>
          <p:nvPr/>
        </p:nvGrpSpPr>
        <p:grpSpPr>
          <a:xfrm>
            <a:off x="2372380" y="971688"/>
            <a:ext cx="399396" cy="476772"/>
            <a:chOff x="3669150" y="1828675"/>
            <a:chExt cx="1805712" cy="2084909"/>
          </a:xfrm>
        </p:grpSpPr>
        <p:sp>
          <p:nvSpPr>
            <p:cNvPr id="476" name="Google Shape;1365;p23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366;p23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367;p23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368;p23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369;p23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370;p23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371;p23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372;p23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373;p23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374;p23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375;p23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376;p23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377;p23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378;p23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379;p23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380;p23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381;p23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382;p23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383;p23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384;p23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385;p23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386;p23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387;p23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388;p23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389;p23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390;p23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391;p23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392;p23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393;p23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394;p23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395;p23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396;p23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397;p23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398;p23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399;p23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400;p23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401;p23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402;p23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403;p23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404;p23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405;p23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406;p23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407;p23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408;p23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409;p23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410;p23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411;p23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412;p23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413;p2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414;p2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415;p2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416;p23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417;p23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418;p23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419;p23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420;p23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421;p23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4" name="Image 533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92" b="89700" l="9722" r="8981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1" t="6765" r="24378" b="14523"/>
          <a:stretch/>
        </p:blipFill>
        <p:spPr bwMode="auto">
          <a:xfrm rot="4255374">
            <a:off x="6079840" y="1294521"/>
            <a:ext cx="541503" cy="10571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23" name="Google Shape;1580;p25"/>
          <p:cNvSpPr txBox="1"/>
          <p:nvPr/>
        </p:nvSpPr>
        <p:spPr>
          <a:xfrm>
            <a:off x="-219524" y="3572459"/>
            <a:ext cx="4239516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>
                <a:solidFill>
                  <a:schemeClr val="accent6">
                    <a:lumMod val="75000"/>
                  </a:schemeClr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SOLUTION</a:t>
            </a:r>
            <a:endParaRPr sz="4000" b="1" dirty="0">
              <a:solidFill>
                <a:schemeClr val="accent6">
                  <a:lumMod val="75000"/>
                </a:schemeClr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3" name="Connecteur droit 2"/>
          <p:cNvCxnSpPr/>
          <p:nvPr/>
        </p:nvCxnSpPr>
        <p:spPr>
          <a:xfrm>
            <a:off x="4871923" y="887291"/>
            <a:ext cx="0" cy="33801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496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5"/>
          <p:cNvSpPr txBox="1">
            <a:spLocks noGrp="1"/>
          </p:cNvSpPr>
          <p:nvPr>
            <p:ph type="title"/>
          </p:nvPr>
        </p:nvSpPr>
        <p:spPr>
          <a:xfrm>
            <a:off x="2907230" y="-9020"/>
            <a:ext cx="3196743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ETUDE</a:t>
            </a:r>
            <a:endParaRPr b="1" dirty="0"/>
          </a:p>
        </p:txBody>
      </p:sp>
      <p:grpSp>
        <p:nvGrpSpPr>
          <p:cNvPr id="3" name="Groupe 2"/>
          <p:cNvGrpSpPr/>
          <p:nvPr/>
        </p:nvGrpSpPr>
        <p:grpSpPr>
          <a:xfrm>
            <a:off x="3430532" y="138833"/>
            <a:ext cx="291883" cy="253491"/>
            <a:chOff x="3255989" y="463054"/>
            <a:chExt cx="291883" cy="253491"/>
          </a:xfrm>
        </p:grpSpPr>
        <p:sp>
          <p:nvSpPr>
            <p:cNvPr id="2" name="Rectangle 1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Connecteur droit 4"/>
          <p:cNvCxnSpPr/>
          <p:nvPr/>
        </p:nvCxnSpPr>
        <p:spPr>
          <a:xfrm>
            <a:off x="3817513" y="462548"/>
            <a:ext cx="16971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238887" y="567781"/>
            <a:ext cx="6909206" cy="355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Problème </a:t>
            </a:r>
            <a:r>
              <a:rPr lang="fr-FR" sz="1600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d'efficacité énergétique</a:t>
            </a: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et de </a:t>
            </a:r>
            <a:r>
              <a:rPr lang="fr-FR" sz="1600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routage robuste </a:t>
            </a: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dans le réseau du</a:t>
            </a:r>
            <a:endParaRPr lang="fr-FR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85674" y="951859"/>
            <a:ext cx="2111256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500"/>
              </a:spcBef>
            </a:pPr>
            <a:r>
              <a:rPr lang="fr-FR" sz="2000" b="1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cloud</a:t>
            </a:r>
            <a:r>
              <a:rPr lang="fr-FR" sz="2000" b="1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b="1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computing</a:t>
            </a:r>
            <a:endParaRPr lang="fr-FR" sz="2000" b="1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50424" y="1587848"/>
            <a:ext cx="49439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Connexion des utilisateurs et centres de données via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:</a:t>
            </a:r>
            <a:endParaRPr lang="fr-FR" dirty="0"/>
          </a:p>
        </p:txBody>
      </p:sp>
      <p:pic>
        <p:nvPicPr>
          <p:cNvPr id="29" name="Image 28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75"/>
          <a:stretch/>
        </p:blipFill>
        <p:spPr>
          <a:xfrm>
            <a:off x="1882791" y="4271479"/>
            <a:ext cx="5760720" cy="789909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</p:pic>
      <p:pic>
        <p:nvPicPr>
          <p:cNvPr id="30" name="Image 29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4" t="33067" r="17199" b="19977"/>
          <a:stretch/>
        </p:blipFill>
        <p:spPr bwMode="auto">
          <a:xfrm>
            <a:off x="3036419" y="1969464"/>
            <a:ext cx="3466465" cy="1779905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1" name="Image 30"/>
          <p:cNvPicPr/>
          <p:nvPr/>
        </p:nvPicPr>
        <p:blipFill rotWithShape="1"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52222" y1="35303" x2="52222" y2="353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23" t="18409" r="35352" b="47666"/>
          <a:stretch/>
        </p:blipFill>
        <p:spPr bwMode="auto">
          <a:xfrm>
            <a:off x="5884578" y="961340"/>
            <a:ext cx="550703" cy="47652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2" name="Image 31"/>
          <p:cNvPicPr/>
          <p:nvPr/>
        </p:nvPicPr>
        <p:blipFill rotWithShape="1"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52222" y1="35303" x2="52222" y2="353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23" t="18409" r="35352" b="47666"/>
          <a:stretch/>
        </p:blipFill>
        <p:spPr bwMode="auto">
          <a:xfrm>
            <a:off x="3354139" y="951911"/>
            <a:ext cx="550703" cy="47652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33" name="Groupe 32"/>
          <p:cNvGrpSpPr/>
          <p:nvPr/>
        </p:nvGrpSpPr>
        <p:grpSpPr>
          <a:xfrm rot="687154">
            <a:off x="7661048" y="4696105"/>
            <a:ext cx="306591" cy="420930"/>
            <a:chOff x="7896144" y="3896404"/>
            <a:chExt cx="686361" cy="1385814"/>
          </a:xfrm>
        </p:grpSpPr>
        <p:pic>
          <p:nvPicPr>
            <p:cNvPr id="34" name="Image 33"/>
            <p:cNvPicPr/>
            <p:nvPr/>
          </p:nvPicPr>
          <p:blipFill rotWithShape="1">
            <a:blip r:embed="rId7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4292" b="89700" l="9722" r="89815"/>
                      </a14:imgEffect>
                      <a14:imgEffect>
                        <a14:sharpenSoften amount="50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1" t="6765" r="24378" b="14523"/>
            <a:stretch/>
          </p:blipFill>
          <p:spPr bwMode="auto">
            <a:xfrm rot="20800606">
              <a:off x="8041002" y="3896404"/>
              <a:ext cx="541503" cy="105713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5" name="Triangle isocèle 34"/>
            <p:cNvSpPr/>
            <p:nvPr/>
          </p:nvSpPr>
          <p:spPr>
            <a:xfrm rot="12571714">
              <a:off x="7896144" y="4843305"/>
              <a:ext cx="409401" cy="438913"/>
            </a:xfrm>
            <a:prstGeom prst="triangle">
              <a:avLst/>
            </a:prstGeom>
            <a:solidFill>
              <a:srgbClr val="00B050"/>
            </a:solidFill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6" name="Groupe 35"/>
          <p:cNvGrpSpPr/>
          <p:nvPr/>
        </p:nvGrpSpPr>
        <p:grpSpPr>
          <a:xfrm rot="11997574">
            <a:off x="1423459" y="4266294"/>
            <a:ext cx="360779" cy="702944"/>
            <a:chOff x="7896144" y="3896404"/>
            <a:chExt cx="686361" cy="1385814"/>
          </a:xfrm>
        </p:grpSpPr>
        <p:pic>
          <p:nvPicPr>
            <p:cNvPr id="37" name="Image 36"/>
            <p:cNvPicPr/>
            <p:nvPr/>
          </p:nvPicPr>
          <p:blipFill rotWithShape="1">
            <a:blip r:embed="rId7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4292" b="89700" l="9722" r="89815"/>
                      </a14:imgEffect>
                      <a14:imgEffect>
                        <a14:sharpenSoften amount="50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1" t="6765" r="24378" b="14523"/>
            <a:stretch/>
          </p:blipFill>
          <p:spPr bwMode="auto">
            <a:xfrm rot="20800606">
              <a:off x="8041002" y="3896404"/>
              <a:ext cx="541503" cy="105713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8" name="Triangle isocèle 37"/>
            <p:cNvSpPr/>
            <p:nvPr/>
          </p:nvSpPr>
          <p:spPr>
            <a:xfrm rot="12571714">
              <a:off x="7896144" y="4843305"/>
              <a:ext cx="409401" cy="438913"/>
            </a:xfrm>
            <a:prstGeom prst="triangle">
              <a:avLst/>
            </a:prstGeom>
            <a:solidFill>
              <a:srgbClr val="00B050"/>
            </a:solidFill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39" name="Rectangle 38"/>
          <p:cNvSpPr/>
          <p:nvPr/>
        </p:nvSpPr>
        <p:spPr>
          <a:xfrm>
            <a:off x="1238887" y="3919857"/>
            <a:ext cx="32383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600" dirty="0">
                <a:latin typeface="Calibri" panose="020F0502020204030204" pitchFamily="34" charset="0"/>
                <a:cs typeface="Arial" panose="020B0604020202020204" pitchFamily="34" charset="0"/>
              </a:rPr>
              <a:t>Formule d’efficacité énergétique </a:t>
            </a:r>
            <a:endParaRPr lang="fr-FR" dirty="0"/>
          </a:p>
        </p:txBody>
      </p:sp>
      <p:sp>
        <p:nvSpPr>
          <p:cNvPr id="10" name="AutoShape 2" descr="data:image/svg+xml,%3csvg%20xmlns=%27http://www.w3.org/2000/svg%27%20version=%271.1%27%20width=%2730%27%20height=%2730%27/%3e"/>
          <p:cNvSpPr>
            <a:spLocks noChangeAspect="1" noChangeArrowheads="1"/>
          </p:cNvSpPr>
          <p:nvPr/>
        </p:nvSpPr>
        <p:spPr bwMode="auto">
          <a:xfrm>
            <a:off x="127000" y="-2349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AutoShape 3" descr="Sarah OUHOCINE"/>
          <p:cNvSpPr>
            <a:spLocks noChangeAspect="1" noChangeArrowheads="1"/>
          </p:cNvSpPr>
          <p:nvPr/>
        </p:nvSpPr>
        <p:spPr bwMode="auto">
          <a:xfrm>
            <a:off x="215900" y="-2349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6445505" y="1915044"/>
            <a:ext cx="11785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Routeurs</a:t>
            </a:r>
            <a:r>
              <a:rPr lang="fr-FR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fr-FR" dirty="0">
              <a:solidFill>
                <a:srgbClr val="00B050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445505" y="2129800"/>
            <a:ext cx="14622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Liens d’accès </a:t>
            </a:r>
            <a:endParaRPr lang="fr-FR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3" name="Rectangle 42"/>
          <p:cNvSpPr>
            <a:spLocks noChangeArrowheads="1"/>
          </p:cNvSpPr>
          <p:nvPr/>
        </p:nvSpPr>
        <p:spPr bwMode="auto">
          <a:xfrm>
            <a:off x="8879448" y="4912668"/>
            <a:ext cx="259085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8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21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9" grpId="0"/>
      <p:bldP spid="12" grpId="0"/>
      <p:bldP spid="4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/>
          <p:cNvSpPr/>
          <p:nvPr/>
        </p:nvSpPr>
        <p:spPr>
          <a:xfrm>
            <a:off x="444088" y="3137464"/>
            <a:ext cx="3857363" cy="177990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79" name="Google Shape;1479;p25"/>
          <p:cNvSpPr txBox="1">
            <a:spLocks noGrp="1"/>
          </p:cNvSpPr>
          <p:nvPr>
            <p:ph type="title"/>
          </p:nvPr>
        </p:nvSpPr>
        <p:spPr>
          <a:xfrm>
            <a:off x="3330178" y="89131"/>
            <a:ext cx="3196743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MODÉLISATION</a:t>
            </a:r>
            <a:endParaRPr b="1" dirty="0"/>
          </a:p>
        </p:txBody>
      </p:sp>
      <p:grpSp>
        <p:nvGrpSpPr>
          <p:cNvPr id="3" name="Groupe 2"/>
          <p:cNvGrpSpPr/>
          <p:nvPr/>
        </p:nvGrpSpPr>
        <p:grpSpPr>
          <a:xfrm>
            <a:off x="3338931" y="228725"/>
            <a:ext cx="291883" cy="253491"/>
            <a:chOff x="3255989" y="463054"/>
            <a:chExt cx="291883" cy="253491"/>
          </a:xfrm>
        </p:grpSpPr>
        <p:sp>
          <p:nvSpPr>
            <p:cNvPr id="2" name="Rectangle 1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457069" y="20597"/>
            <a:ext cx="635083" cy="581534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59327"/>
            <a:ext cx="684351" cy="464667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Connecteur droit 4"/>
          <p:cNvCxnSpPr/>
          <p:nvPr/>
        </p:nvCxnSpPr>
        <p:spPr>
          <a:xfrm>
            <a:off x="3753715" y="523994"/>
            <a:ext cx="23484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Image 25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30" t="43386" r="18144" b="25663"/>
          <a:stretch/>
        </p:blipFill>
        <p:spPr bwMode="auto">
          <a:xfrm>
            <a:off x="5385488" y="763031"/>
            <a:ext cx="3194444" cy="1779905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7" name="Image 26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4" t="33067" r="17199" b="19977"/>
          <a:stretch/>
        </p:blipFill>
        <p:spPr bwMode="auto">
          <a:xfrm>
            <a:off x="447948" y="763031"/>
            <a:ext cx="3853238" cy="1779905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28" name="Groupe 27"/>
          <p:cNvGrpSpPr/>
          <p:nvPr/>
        </p:nvGrpSpPr>
        <p:grpSpPr>
          <a:xfrm>
            <a:off x="5394605" y="3137464"/>
            <a:ext cx="3361683" cy="1779907"/>
            <a:chOff x="0" y="0"/>
            <a:chExt cx="2124508" cy="1089964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2018817" cy="1089964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  <p:grpSp>
          <p:nvGrpSpPr>
            <p:cNvPr id="30" name="Groupe 29"/>
            <p:cNvGrpSpPr/>
            <p:nvPr/>
          </p:nvGrpSpPr>
          <p:grpSpPr>
            <a:xfrm>
              <a:off x="71186" y="80467"/>
              <a:ext cx="2053322" cy="996397"/>
              <a:chOff x="27295" y="0"/>
              <a:chExt cx="2053322" cy="996397"/>
            </a:xfrm>
          </p:grpSpPr>
          <p:grpSp>
            <p:nvGrpSpPr>
              <p:cNvPr id="31" name="Groupe 30"/>
              <p:cNvGrpSpPr/>
              <p:nvPr/>
            </p:nvGrpSpPr>
            <p:grpSpPr>
              <a:xfrm>
                <a:off x="27295" y="0"/>
                <a:ext cx="2053322" cy="996397"/>
                <a:chOff x="27295" y="0"/>
                <a:chExt cx="2053322" cy="996397"/>
              </a:xfrm>
            </p:grpSpPr>
            <p:grpSp>
              <p:nvGrpSpPr>
                <p:cNvPr id="34" name="Groupe 33"/>
                <p:cNvGrpSpPr/>
                <p:nvPr/>
              </p:nvGrpSpPr>
              <p:grpSpPr>
                <a:xfrm>
                  <a:off x="27295" y="0"/>
                  <a:ext cx="1890215" cy="955343"/>
                  <a:chOff x="0" y="0"/>
                  <a:chExt cx="1890215" cy="955343"/>
                </a:xfrm>
              </p:grpSpPr>
              <p:grpSp>
                <p:nvGrpSpPr>
                  <p:cNvPr id="48" name="Groupe 47"/>
                  <p:cNvGrpSpPr/>
                  <p:nvPr/>
                </p:nvGrpSpPr>
                <p:grpSpPr>
                  <a:xfrm>
                    <a:off x="0" y="0"/>
                    <a:ext cx="1890215" cy="955343"/>
                    <a:chOff x="0" y="0"/>
                    <a:chExt cx="1890215" cy="955343"/>
                  </a:xfrm>
                </p:grpSpPr>
                <p:cxnSp>
                  <p:nvCxnSpPr>
                    <p:cNvPr id="52" name="Connecteur droit 51"/>
                    <p:cNvCxnSpPr/>
                    <p:nvPr/>
                  </p:nvCxnSpPr>
                  <p:spPr>
                    <a:xfrm>
                      <a:off x="184245" y="88710"/>
                      <a:ext cx="818960" cy="292859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3" name="Connecteur droit 52"/>
                    <p:cNvCxnSpPr/>
                    <p:nvPr/>
                  </p:nvCxnSpPr>
                  <p:spPr>
                    <a:xfrm flipV="1">
                      <a:off x="1187355" y="341194"/>
                      <a:ext cx="150221" cy="40944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Connecteur droit 53"/>
                    <p:cNvCxnSpPr/>
                    <p:nvPr/>
                  </p:nvCxnSpPr>
                  <p:spPr>
                    <a:xfrm flipV="1">
                      <a:off x="1521725" y="232012"/>
                      <a:ext cx="184339" cy="6808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Connecteur droit 54"/>
                    <p:cNvCxnSpPr/>
                    <p:nvPr/>
                  </p:nvCxnSpPr>
                  <p:spPr>
                    <a:xfrm>
                      <a:off x="177421" y="129654"/>
                      <a:ext cx="265904" cy="210971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Connecteur droit 55"/>
                    <p:cNvCxnSpPr/>
                    <p:nvPr/>
                  </p:nvCxnSpPr>
                  <p:spPr>
                    <a:xfrm>
                      <a:off x="532263" y="382137"/>
                      <a:ext cx="252483" cy="15725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Connecteur droit 56"/>
                    <p:cNvCxnSpPr/>
                    <p:nvPr/>
                  </p:nvCxnSpPr>
                  <p:spPr>
                    <a:xfrm>
                      <a:off x="1521725" y="341194"/>
                      <a:ext cx="184150" cy="19778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Connecteur droit 57"/>
                    <p:cNvCxnSpPr/>
                    <p:nvPr/>
                  </p:nvCxnSpPr>
                  <p:spPr>
                    <a:xfrm flipH="1">
                      <a:off x="1705970" y="232012"/>
                      <a:ext cx="102359" cy="30697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9" name="Connecteur droit 58"/>
                    <p:cNvCxnSpPr/>
                    <p:nvPr/>
                  </p:nvCxnSpPr>
                  <p:spPr>
                    <a:xfrm flipV="1">
                      <a:off x="955343" y="416257"/>
                      <a:ext cx="88806" cy="74494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0" name="Connecteur droit 59"/>
                    <p:cNvCxnSpPr/>
                    <p:nvPr/>
                  </p:nvCxnSpPr>
                  <p:spPr>
                    <a:xfrm>
                      <a:off x="307075" y="661916"/>
                      <a:ext cx="293521" cy="150694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1" name="Connecteur droit 60"/>
                    <p:cNvCxnSpPr/>
                    <p:nvPr/>
                  </p:nvCxnSpPr>
                  <p:spPr>
                    <a:xfrm>
                      <a:off x="1112293" y="491319"/>
                      <a:ext cx="75062" cy="28680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2" name="Connecteur droit 61"/>
                    <p:cNvCxnSpPr/>
                    <p:nvPr/>
                  </p:nvCxnSpPr>
                  <p:spPr>
                    <a:xfrm flipV="1">
                      <a:off x="777922" y="764274"/>
                      <a:ext cx="409301" cy="9496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Connecteur droit 62"/>
                    <p:cNvCxnSpPr/>
                    <p:nvPr/>
                  </p:nvCxnSpPr>
                  <p:spPr>
                    <a:xfrm flipH="1">
                      <a:off x="1248770" y="586854"/>
                      <a:ext cx="416257" cy="1774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4" name="Connecteur droit 63"/>
                    <p:cNvCxnSpPr/>
                    <p:nvPr/>
                  </p:nvCxnSpPr>
                  <p:spPr>
                    <a:xfrm flipH="1">
                      <a:off x="689212" y="539086"/>
                      <a:ext cx="156949" cy="273429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5" name="Connecteur droit 64"/>
                    <p:cNvCxnSpPr/>
                    <p:nvPr/>
                  </p:nvCxnSpPr>
                  <p:spPr>
                    <a:xfrm>
                      <a:off x="122830" y="129654"/>
                      <a:ext cx="61415" cy="51122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6" name="Connecteur droit 65"/>
                    <p:cNvCxnSpPr/>
                    <p:nvPr/>
                  </p:nvCxnSpPr>
                  <p:spPr>
                    <a:xfrm flipH="1">
                      <a:off x="184245" y="416257"/>
                      <a:ext cx="259307" cy="252483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67" name="Ellipse 66"/>
                    <p:cNvSpPr/>
                    <p:nvPr/>
                  </p:nvSpPr>
                  <p:spPr>
                    <a:xfrm>
                      <a:off x="0" y="0"/>
                      <a:ext cx="184245" cy="191069"/>
                    </a:xfrm>
                    <a:prstGeom prst="ellipse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ln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68" name="Ellipse 67"/>
                    <p:cNvSpPr/>
                    <p:nvPr/>
                  </p:nvSpPr>
                  <p:spPr>
                    <a:xfrm>
                      <a:off x="122830" y="586854"/>
                      <a:ext cx="184245" cy="191069"/>
                    </a:xfrm>
                    <a:prstGeom prst="ellipse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ln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69" name="Ellipse 68"/>
                    <p:cNvSpPr/>
                    <p:nvPr/>
                  </p:nvSpPr>
                  <p:spPr>
                    <a:xfrm>
                      <a:off x="348018" y="279779"/>
                      <a:ext cx="184245" cy="191069"/>
                    </a:xfrm>
                    <a:prstGeom prst="ellipse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ln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70" name="Ellipse 69"/>
                    <p:cNvSpPr/>
                    <p:nvPr/>
                  </p:nvSpPr>
                  <p:spPr>
                    <a:xfrm>
                      <a:off x="600501" y="764274"/>
                      <a:ext cx="184245" cy="191069"/>
                    </a:xfrm>
                    <a:prstGeom prst="ellipse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ln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71" name="Ellipse 70"/>
                    <p:cNvSpPr/>
                    <p:nvPr/>
                  </p:nvSpPr>
                  <p:spPr>
                    <a:xfrm>
                      <a:off x="777922" y="450376"/>
                      <a:ext cx="184245" cy="191069"/>
                    </a:xfrm>
                    <a:prstGeom prst="ellipse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ln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72" name="Ellipse 71"/>
                    <p:cNvSpPr/>
                    <p:nvPr/>
                  </p:nvSpPr>
                  <p:spPr>
                    <a:xfrm>
                      <a:off x="1007512" y="300251"/>
                      <a:ext cx="184245" cy="191069"/>
                    </a:xfrm>
                    <a:prstGeom prst="ellipse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ln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73" name="Ellipse 72"/>
                    <p:cNvSpPr/>
                    <p:nvPr/>
                  </p:nvSpPr>
                  <p:spPr>
                    <a:xfrm>
                      <a:off x="1337481" y="191069"/>
                      <a:ext cx="184245" cy="191069"/>
                    </a:xfrm>
                    <a:prstGeom prst="ellipse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ln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74" name="Ellipse 73"/>
                    <p:cNvSpPr/>
                    <p:nvPr/>
                  </p:nvSpPr>
                  <p:spPr>
                    <a:xfrm>
                      <a:off x="1705970" y="150125"/>
                      <a:ext cx="184245" cy="191069"/>
                    </a:xfrm>
                    <a:prstGeom prst="ellipse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ln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75" name="Ellipse 74"/>
                    <p:cNvSpPr/>
                    <p:nvPr/>
                  </p:nvSpPr>
                  <p:spPr>
                    <a:xfrm>
                      <a:off x="1624084" y="470848"/>
                      <a:ext cx="184245" cy="191069"/>
                    </a:xfrm>
                    <a:prstGeom prst="ellipse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ln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76" name="Ellipse 75"/>
                    <p:cNvSpPr/>
                    <p:nvPr/>
                  </p:nvSpPr>
                  <p:spPr>
                    <a:xfrm>
                      <a:off x="1112293" y="668740"/>
                      <a:ext cx="184245" cy="191069"/>
                    </a:xfrm>
                    <a:prstGeom prst="ellipse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ln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</p:grpSp>
              <p:sp>
                <p:nvSpPr>
                  <p:cNvPr id="49" name="Zone de texte 2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514490" y="117136"/>
                    <a:ext cx="328930" cy="19685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rot="0" vert="horz" wrap="square" lIns="91440" tIns="45720" rIns="91440" bIns="45720" anchor="t" anchorCtr="0">
                    <a:noAutofit/>
                  </a:bodyPr>
                  <a:lstStyle/>
                  <a:p>
                    <a:pPr>
                      <a:lnSpc>
                        <a:spcPct val="107000"/>
                      </a:lnSpc>
                      <a:spcAft>
                        <a:spcPts val="800"/>
                      </a:spcAft>
                    </a:pPr>
                    <a:r>
                      <a:rPr lang="fr-FR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a:t>11</a:t>
                    </a:r>
                    <a:endParaRPr lang="fr-FR" sz="1100" dirty="0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0" name="Zone de texte 2"/>
                  <p:cNvSpPr txBox="1">
                    <a:spLocks noChangeArrowheads="1"/>
                  </p:cNvSpPr>
                  <p:nvPr/>
                </p:nvSpPr>
                <p:spPr bwMode="auto">
                  <a:xfrm rot="21447335">
                    <a:off x="1377811" y="661030"/>
                    <a:ext cx="328930" cy="19685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rot="0" vert="horz" wrap="square" lIns="91440" tIns="45720" rIns="91440" bIns="45720" anchor="t" anchorCtr="0">
                    <a:noAutofit/>
                  </a:bodyPr>
                  <a:lstStyle/>
                  <a:p>
                    <a:pPr>
                      <a:lnSpc>
                        <a:spcPct val="107000"/>
                      </a:lnSpc>
                      <a:spcAft>
                        <a:spcPts val="800"/>
                      </a:spcAft>
                    </a:pPr>
                    <a:r>
                      <a:rPr lang="fr-FR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a:t>10</a:t>
                    </a:r>
                    <a:endParaRPr lang="fr-FR" sz="1100" dirty="0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1" name="Zone de texte 2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68941" y="500074"/>
                    <a:ext cx="328930" cy="19685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rot="0" vert="horz" wrap="square" lIns="91440" tIns="45720" rIns="91440" bIns="45720" anchor="t" anchorCtr="0">
                    <a:noAutofit/>
                  </a:bodyPr>
                  <a:lstStyle/>
                  <a:p>
                    <a:pPr>
                      <a:lnSpc>
                        <a:spcPct val="107000"/>
                      </a:lnSpc>
                      <a:spcAft>
                        <a:spcPts val="800"/>
                      </a:spcAft>
                    </a:pPr>
                    <a:r>
                      <a:rPr lang="fr-FR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a:t>9</a:t>
                    </a:r>
                    <a:endParaRPr lang="fr-FR" sz="1100" dirty="0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35" name="Groupe 34"/>
                <p:cNvGrpSpPr/>
                <p:nvPr/>
              </p:nvGrpSpPr>
              <p:grpSpPr>
                <a:xfrm>
                  <a:off x="60996" y="136477"/>
                  <a:ext cx="2019621" cy="859920"/>
                  <a:chOff x="60996" y="61414"/>
                  <a:chExt cx="2019621" cy="859920"/>
                </a:xfrm>
              </p:grpSpPr>
              <p:grpSp>
                <p:nvGrpSpPr>
                  <p:cNvPr id="36" name="Groupe 35"/>
                  <p:cNvGrpSpPr/>
                  <p:nvPr/>
                </p:nvGrpSpPr>
                <p:grpSpPr>
                  <a:xfrm>
                    <a:off x="653906" y="72201"/>
                    <a:ext cx="1426711" cy="849133"/>
                    <a:chOff x="46581" y="72201"/>
                    <a:chExt cx="1426711" cy="849133"/>
                  </a:xfrm>
                </p:grpSpPr>
                <p:sp>
                  <p:nvSpPr>
                    <p:cNvPr id="41" name="Zone de texte 2"/>
                    <p:cNvSpPr txBox="1">
                      <a:spLocks noChangeArrowheads="1"/>
                    </p:cNvSpPr>
                    <p:nvPr/>
                  </p:nvSpPr>
                  <p:spPr bwMode="auto">
                    <a:xfrm rot="21359969">
                      <a:off x="592514" y="143301"/>
                      <a:ext cx="328851" cy="196788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rot="0" vert="horz" wrap="square" lIns="91440" tIns="45720" rIns="91440" bIns="45720" anchor="t" anchorCtr="0">
                      <a:noAutofit/>
                    </a:bodyPr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42" name="Zone de texte 2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955342" y="72201"/>
                      <a:ext cx="328851" cy="196788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rot="0" vert="horz" wrap="square" lIns="91440" tIns="45720" rIns="91440" bIns="45720" anchor="t" anchorCtr="0">
                      <a:noAutofit/>
                    </a:bodyPr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43" name="Zone de texte 2"/>
                    <p:cNvSpPr txBox="1">
                      <a:spLocks noChangeArrowheads="1"/>
                    </p:cNvSpPr>
                    <p:nvPr/>
                  </p:nvSpPr>
                  <p:spPr bwMode="auto">
                    <a:xfrm rot="21298371">
                      <a:off x="1144441" y="255969"/>
                      <a:ext cx="328851" cy="196788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rot="0" vert="horz" wrap="square" lIns="91440" tIns="45720" rIns="91440" bIns="45720" anchor="t" anchorCtr="0">
                      <a:noAutofit/>
                    </a:bodyPr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44" name="Zone de texte 2"/>
                    <p:cNvSpPr txBox="1">
                      <a:spLocks noChangeArrowheads="1"/>
                    </p:cNvSpPr>
                    <p:nvPr/>
                  </p:nvSpPr>
                  <p:spPr bwMode="auto">
                    <a:xfrm rot="21359969">
                      <a:off x="310836" y="724546"/>
                      <a:ext cx="328851" cy="196788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rot="0" vert="horz" wrap="square" lIns="91440" tIns="45720" rIns="91440" bIns="45720" anchor="t" anchorCtr="0">
                      <a:noAutofit/>
                    </a:bodyPr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45" name="Zone de texte 2"/>
                    <p:cNvSpPr txBox="1">
                      <a:spLocks noChangeArrowheads="1"/>
                    </p:cNvSpPr>
                    <p:nvPr/>
                  </p:nvSpPr>
                  <p:spPr bwMode="auto">
                    <a:xfrm rot="21359969">
                      <a:off x="530776" y="411123"/>
                      <a:ext cx="328851" cy="196788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rot="0" vert="horz" wrap="square" lIns="91440" tIns="45720" rIns="91440" bIns="45720" anchor="t" anchorCtr="0">
                      <a:noAutofit/>
                    </a:bodyPr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46" name="Zone de texte 2"/>
                    <p:cNvSpPr txBox="1">
                      <a:spLocks noChangeArrowheads="1"/>
                    </p:cNvSpPr>
                    <p:nvPr/>
                  </p:nvSpPr>
                  <p:spPr bwMode="auto">
                    <a:xfrm rot="21359969">
                      <a:off x="898614" y="289095"/>
                      <a:ext cx="328851" cy="196788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rot="0" vert="horz" wrap="square" lIns="91440" tIns="45720" rIns="91440" bIns="45720" anchor="t" anchorCtr="0">
                      <a:noAutofit/>
                    </a:bodyPr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47" name="Zone de texte 2"/>
                    <p:cNvSpPr txBox="1">
                      <a:spLocks noChangeArrowheads="1"/>
                    </p:cNvSpPr>
                    <p:nvPr/>
                  </p:nvSpPr>
                  <p:spPr bwMode="auto">
                    <a:xfrm rot="21359969">
                      <a:off x="46581" y="515599"/>
                      <a:ext cx="328851" cy="196788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rot="0" vert="horz" wrap="square" lIns="91440" tIns="45720" rIns="91440" bIns="45720" anchor="t" anchorCtr="0">
                      <a:noAutofit/>
                    </a:bodyPr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FR" sz="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37" name="Zone de texte 2"/>
                  <p:cNvSpPr txBox="1">
                    <a:spLocks noChangeArrowheads="1"/>
                  </p:cNvSpPr>
                  <p:nvPr/>
                </p:nvSpPr>
                <p:spPr bwMode="auto">
                  <a:xfrm rot="21359969">
                    <a:off x="566382" y="191068"/>
                    <a:ext cx="328851" cy="196788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rot="0" vert="horz" wrap="square" lIns="91440" tIns="45720" rIns="91440" bIns="45720" anchor="t" anchorCtr="0">
                    <a:noAutofit/>
                  </a:bodyPr>
                  <a:lstStyle/>
                  <a:p>
                    <a:pPr>
                      <a:lnSpc>
                        <a:spcPct val="107000"/>
                      </a:lnSpc>
                      <a:spcAft>
                        <a:spcPts val="800"/>
                      </a:spcAft>
                    </a:pPr>
                    <a:r>
                      <a:rPr lang="fr-FR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a:t>1</a:t>
                    </a:r>
                    <a:endParaRPr lang="fr-FR" sz="1100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8" name="Zone de texte 2"/>
                  <p:cNvSpPr txBox="1">
                    <a:spLocks noChangeArrowheads="1"/>
                  </p:cNvSpPr>
                  <p:nvPr/>
                </p:nvSpPr>
                <p:spPr bwMode="auto">
                  <a:xfrm rot="21359969">
                    <a:off x="156949" y="61414"/>
                    <a:ext cx="328851" cy="196788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rot="0" vert="horz" wrap="square" lIns="91440" tIns="45720" rIns="91440" bIns="45720" anchor="t" anchorCtr="0">
                    <a:noAutofit/>
                  </a:bodyPr>
                  <a:lstStyle/>
                  <a:p>
                    <a:pPr>
                      <a:lnSpc>
                        <a:spcPct val="107000"/>
                      </a:lnSpc>
                      <a:spcAft>
                        <a:spcPts val="800"/>
                      </a:spcAft>
                    </a:pPr>
                    <a:r>
                      <a:rPr lang="fr-FR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a:t>1</a:t>
                    </a:r>
                    <a:endParaRPr lang="fr-FR" sz="1100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9" name="Zone de texte 2"/>
                  <p:cNvSpPr txBox="1">
                    <a:spLocks noChangeArrowheads="1"/>
                  </p:cNvSpPr>
                  <p:nvPr/>
                </p:nvSpPr>
                <p:spPr bwMode="auto">
                  <a:xfrm rot="21359969">
                    <a:off x="60996" y="247844"/>
                    <a:ext cx="328851" cy="196788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rot="0" vert="horz" wrap="square" lIns="91440" tIns="45720" rIns="91440" bIns="45720" anchor="t" anchorCtr="0">
                    <a:noAutofit/>
                  </a:bodyPr>
                  <a:lstStyle/>
                  <a:p>
                    <a:pPr>
                      <a:lnSpc>
                        <a:spcPct val="107000"/>
                      </a:lnSpc>
                      <a:spcAft>
                        <a:spcPts val="800"/>
                      </a:spcAft>
                    </a:pPr>
                    <a:r>
                      <a:rPr lang="fr-FR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a:t>5</a:t>
                    </a:r>
                    <a:endParaRPr lang="fr-FR" sz="1100" dirty="0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0" name="Zone de texte 2"/>
                  <p:cNvSpPr txBox="1">
                    <a:spLocks noChangeArrowheads="1"/>
                  </p:cNvSpPr>
                  <p:nvPr/>
                </p:nvSpPr>
                <p:spPr bwMode="auto">
                  <a:xfrm rot="21359969">
                    <a:off x="191069" y="272955"/>
                    <a:ext cx="328851" cy="196788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rot="0" vert="horz" wrap="square" lIns="91440" tIns="45720" rIns="91440" bIns="45720" anchor="t" anchorCtr="0">
                    <a:noAutofit/>
                  </a:bodyPr>
                  <a:lstStyle/>
                  <a:p>
                    <a:pPr>
                      <a:lnSpc>
                        <a:spcPct val="107000"/>
                      </a:lnSpc>
                      <a:spcAft>
                        <a:spcPts val="800"/>
                      </a:spcAft>
                    </a:pPr>
                    <a:r>
                      <a:rPr lang="fr-FR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a:t>1</a:t>
                    </a:r>
                    <a:endParaRPr lang="fr-FR" sz="1100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sp>
            <p:nvSpPr>
              <p:cNvPr id="32" name="Zone de texte 2"/>
              <p:cNvSpPr txBox="1">
                <a:spLocks noChangeArrowheads="1"/>
              </p:cNvSpPr>
              <p:nvPr/>
            </p:nvSpPr>
            <p:spPr bwMode="auto">
              <a:xfrm rot="21359969">
                <a:off x="967220" y="445843"/>
                <a:ext cx="364589" cy="2196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fr-FR" sz="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2</a:t>
                </a:r>
                <a:endParaRPr lang="fr-FR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Zone de texte 2"/>
              <p:cNvSpPr txBox="1">
                <a:spLocks noChangeArrowheads="1"/>
              </p:cNvSpPr>
              <p:nvPr/>
            </p:nvSpPr>
            <p:spPr bwMode="auto">
              <a:xfrm rot="21359969">
                <a:off x="341194" y="682388"/>
                <a:ext cx="328851" cy="1967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fr-FR" sz="8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1</a:t>
                </a:r>
                <a:endParaRPr lang="fr-FR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7" name="Rectangle 6"/>
          <p:cNvSpPr/>
          <p:nvPr/>
        </p:nvSpPr>
        <p:spPr>
          <a:xfrm>
            <a:off x="3076283" y="2662270"/>
            <a:ext cx="34118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Graphe pondéré G (V, E, O)</a:t>
            </a:r>
            <a:endParaRPr lang="fr-FR" sz="1800" b="1" dirty="0"/>
          </a:p>
        </p:txBody>
      </p:sp>
      <p:sp>
        <p:nvSpPr>
          <p:cNvPr id="8" name="Rectangle 7"/>
          <p:cNvSpPr/>
          <p:nvPr/>
        </p:nvSpPr>
        <p:spPr>
          <a:xfrm>
            <a:off x="411852" y="3236085"/>
            <a:ext cx="37289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: l'ensemble des sommets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nœuds du réseau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408705" y="3595340"/>
            <a:ext cx="3469219" cy="322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Bef>
                <a:spcPts val="1500"/>
              </a:spcBef>
            </a:pPr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: l'ensemble des arêtes 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liens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du réseau </a:t>
            </a:r>
            <a:endParaRPr lang="fr-FR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08705" y="3928333"/>
            <a:ext cx="37353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 : l’ensemble des poids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utilisations des liens </a:t>
            </a:r>
          </a:p>
        </p:txBody>
      </p:sp>
      <p:sp>
        <p:nvSpPr>
          <p:cNvPr id="82" name="Rectangle 81"/>
          <p:cNvSpPr/>
          <p:nvPr/>
        </p:nvSpPr>
        <p:spPr>
          <a:xfrm>
            <a:off x="940789" y="4312827"/>
            <a:ext cx="40438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13" name="Flèche droite 12"/>
          <p:cNvSpPr/>
          <p:nvPr/>
        </p:nvSpPr>
        <p:spPr>
          <a:xfrm>
            <a:off x="4403599" y="1459342"/>
            <a:ext cx="695429" cy="649904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Flèche droite 91"/>
          <p:cNvSpPr/>
          <p:nvPr/>
        </p:nvSpPr>
        <p:spPr>
          <a:xfrm rot="5400000">
            <a:off x="6875901" y="2617463"/>
            <a:ext cx="469559" cy="48269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/>
          <p:cNvCxnSpPr/>
          <p:nvPr/>
        </p:nvCxnSpPr>
        <p:spPr>
          <a:xfrm>
            <a:off x="447948" y="4289632"/>
            <a:ext cx="3853238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/>
          <p:cNvSpPr/>
          <p:nvPr/>
        </p:nvSpPr>
        <p:spPr>
          <a:xfrm>
            <a:off x="400422" y="4333389"/>
            <a:ext cx="43402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 : le nombre de nœuds dans le réseau = ||V|| =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</a:p>
        </p:txBody>
      </p:sp>
      <p:sp>
        <p:nvSpPr>
          <p:cNvPr id="94" name="Rectangle 93"/>
          <p:cNvSpPr/>
          <p:nvPr/>
        </p:nvSpPr>
        <p:spPr>
          <a:xfrm>
            <a:off x="439061" y="4637500"/>
            <a:ext cx="43402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 : le nombre de liens dans le réseau = ||E|| =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15</a:t>
            </a:r>
          </a:p>
        </p:txBody>
      </p:sp>
      <p:sp>
        <p:nvSpPr>
          <p:cNvPr id="95" name="Flèche droite 94"/>
          <p:cNvSpPr/>
          <p:nvPr/>
        </p:nvSpPr>
        <p:spPr>
          <a:xfrm rot="10800000">
            <a:off x="4403599" y="3543862"/>
            <a:ext cx="695429" cy="649904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Rectangle 85"/>
          <p:cNvSpPr>
            <a:spLocks noChangeArrowheads="1"/>
          </p:cNvSpPr>
          <p:nvPr/>
        </p:nvSpPr>
        <p:spPr bwMode="auto">
          <a:xfrm>
            <a:off x="8879448" y="4912668"/>
            <a:ext cx="259085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9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4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7" grpId="0"/>
      <p:bldP spid="8" grpId="0"/>
      <p:bldP spid="9" grpId="0"/>
      <p:bldP spid="10" grpId="0"/>
      <p:bldP spid="92" grpId="0" animBg="1"/>
      <p:bldP spid="91" grpId="0"/>
      <p:bldP spid="94" grpId="0"/>
      <p:bldP spid="9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1382573" y="759642"/>
            <a:ext cx="4548040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b="1" dirty="0">
                <a:latin typeface="Calibri" panose="020F0502020204030204" pitchFamily="34" charset="0"/>
                <a:cs typeface="Arial" panose="020B0604020202020204" pitchFamily="34" charset="0"/>
              </a:rPr>
              <a:t>Nouvelle formule d’efficacité énergétique </a:t>
            </a:r>
            <a:endParaRPr lang="fr-FR" sz="1600" b="1" dirty="0"/>
          </a:p>
        </p:txBody>
      </p:sp>
      <p:pic>
        <p:nvPicPr>
          <p:cNvPr id="79" name="Image 7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635" y="1460103"/>
            <a:ext cx="3051767" cy="880470"/>
          </a:xfrm>
          <a:prstGeom prst="rect">
            <a:avLst/>
          </a:prstGeom>
          <a:ln w="19050">
            <a:solidFill>
              <a:schemeClr val="accent2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2698579" y="4263893"/>
            <a:ext cx="4572000" cy="32284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Bef>
                <a:spcPts val="1500"/>
              </a:spcBef>
            </a:pP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p0 : puissance des nœuds du réseau (valeur constante)</a:t>
            </a:r>
            <a:endParaRPr lang="fr-FR" dirty="0">
              <a:solidFill>
                <a:schemeClr val="accent6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698579" y="2683670"/>
            <a:ext cx="3026791" cy="322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Bef>
                <a:spcPts val="1500"/>
              </a:spcBef>
            </a:pPr>
            <a:r>
              <a:rPr lang="fr-FR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Pij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(t) : puissance instantanée du lien </a:t>
            </a:r>
            <a:r>
              <a:rPr lang="fr-FR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Lij</a:t>
            </a:r>
            <a:endParaRPr lang="fr-FR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98579" y="3077258"/>
            <a:ext cx="46691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500"/>
              </a:spcBef>
            </a:pPr>
            <a:r>
              <a:rPr lang="fr-FR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hsd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(t) : débit instantané du routeur Ns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mbria Math" panose="02040503050406030204" pitchFamily="18" charset="0"/>
                <a:ea typeface="Calibri" panose="020F0502020204030204" pitchFamily="34" charset="0"/>
                <a:cs typeface="Cambria Math" panose="02040503050406030204" pitchFamily="18" charset="0"/>
              </a:rPr>
              <a:t>∈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 au routeur </a:t>
            </a:r>
            <a:r>
              <a:rPr lang="fr-FR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Nd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mbria Math" panose="02040503050406030204" pitchFamily="18" charset="0"/>
                <a:ea typeface="Calibri" panose="020F0502020204030204" pitchFamily="34" charset="0"/>
                <a:cs typeface="Cambria Math" panose="02040503050406030204" pitchFamily="18" charset="0"/>
              </a:rPr>
              <a:t>∈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</a:t>
            </a:r>
          </a:p>
        </p:txBody>
      </p:sp>
      <p:grpSp>
        <p:nvGrpSpPr>
          <p:cNvPr id="16" name="Groupe 15"/>
          <p:cNvGrpSpPr/>
          <p:nvPr/>
        </p:nvGrpSpPr>
        <p:grpSpPr>
          <a:xfrm>
            <a:off x="2698579" y="3506325"/>
            <a:ext cx="4944932" cy="322845"/>
            <a:chOff x="4369925" y="3630062"/>
            <a:chExt cx="4944932" cy="322845"/>
          </a:xfrm>
        </p:grpSpPr>
        <p:sp>
          <p:nvSpPr>
            <p:cNvPr id="10" name="Rectangle 9"/>
            <p:cNvSpPr/>
            <p:nvPr/>
          </p:nvSpPr>
          <p:spPr>
            <a:xfrm>
              <a:off x="4369925" y="3630062"/>
              <a:ext cx="4944932" cy="322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  <a:spcBef>
                  <a:spcPts val="1500"/>
                </a:spcBef>
              </a:pPr>
              <a:r>
                <a:rPr lang="fr-FR" dirty="0" err="1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Pij</a:t>
              </a:r>
              <a:r>
                <a:rPr lang="fr-FR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 </a:t>
              </a:r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:</a:t>
              </a:r>
              <a:r>
                <a:rPr lang="fr-FR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 puissance moyenne du lien </a:t>
              </a:r>
              <a:r>
                <a:rPr lang="fr-FR" dirty="0" err="1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Lij</a:t>
              </a:r>
              <a:r>
                <a:rPr lang="fr-FR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 au cours de la période T</a:t>
              </a:r>
            </a:p>
          </p:txBody>
        </p:sp>
        <p:cxnSp>
          <p:nvCxnSpPr>
            <p:cNvPr id="14" name="Connecteur droit 13"/>
            <p:cNvCxnSpPr/>
            <p:nvPr/>
          </p:nvCxnSpPr>
          <p:spPr>
            <a:xfrm>
              <a:off x="4447642" y="3653895"/>
              <a:ext cx="18288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e 16"/>
          <p:cNvGrpSpPr/>
          <p:nvPr/>
        </p:nvGrpSpPr>
        <p:grpSpPr>
          <a:xfrm>
            <a:off x="2698579" y="3902082"/>
            <a:ext cx="4774075" cy="322845"/>
            <a:chOff x="4369925" y="3987549"/>
            <a:chExt cx="4774075" cy="322845"/>
          </a:xfrm>
        </p:grpSpPr>
        <p:sp>
          <p:nvSpPr>
            <p:cNvPr id="11" name="Rectangle 10"/>
            <p:cNvSpPr/>
            <p:nvPr/>
          </p:nvSpPr>
          <p:spPr>
            <a:xfrm>
              <a:off x="4369925" y="3987549"/>
              <a:ext cx="4774075" cy="3228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  <a:spcBef>
                  <a:spcPts val="1500"/>
                </a:spcBef>
              </a:pPr>
              <a:r>
                <a:rPr lang="fr-FR" dirty="0" err="1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hsd</a:t>
              </a:r>
              <a:r>
                <a:rPr lang="fr-FR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 </a:t>
              </a:r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: </a:t>
              </a:r>
              <a:r>
                <a:rPr lang="fr-FR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débit moyen du routeur Ns au </a:t>
              </a:r>
              <a:r>
                <a:rPr lang="fr-FR" dirty="0" err="1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Nd</a:t>
              </a:r>
              <a:r>
                <a:rPr lang="fr-FR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 au cours de la période T</a:t>
              </a:r>
            </a:p>
          </p:txBody>
        </p:sp>
        <p:cxnSp>
          <p:nvCxnSpPr>
            <p:cNvPr id="89" name="Connecteur droit 88"/>
            <p:cNvCxnSpPr/>
            <p:nvPr/>
          </p:nvCxnSpPr>
          <p:spPr>
            <a:xfrm>
              <a:off x="4476902" y="4026515"/>
              <a:ext cx="18288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e 91"/>
          <p:cNvGrpSpPr/>
          <p:nvPr/>
        </p:nvGrpSpPr>
        <p:grpSpPr>
          <a:xfrm rot="11997574">
            <a:off x="3030713" y="1495922"/>
            <a:ext cx="360779" cy="702944"/>
            <a:chOff x="7896144" y="3896404"/>
            <a:chExt cx="686361" cy="1385814"/>
          </a:xfrm>
        </p:grpSpPr>
        <p:pic>
          <p:nvPicPr>
            <p:cNvPr id="93" name="Image 92"/>
            <p:cNvPicPr/>
            <p:nvPr/>
          </p:nvPicPr>
          <p:blipFill rotWithShape="1">
            <a:blip r:embed="rId4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292" b="89700" l="9722" r="89815"/>
                      </a14:imgEffect>
                      <a14:imgEffect>
                        <a14:sharpenSoften amount="50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1" t="6765" r="24378" b="14523"/>
            <a:stretch/>
          </p:blipFill>
          <p:spPr bwMode="auto">
            <a:xfrm rot="20800606">
              <a:off x="8041002" y="3896404"/>
              <a:ext cx="541503" cy="105713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94" name="Triangle isocèle 93"/>
            <p:cNvSpPr/>
            <p:nvPr/>
          </p:nvSpPr>
          <p:spPr>
            <a:xfrm rot="12571714">
              <a:off x="7896144" y="4843305"/>
              <a:ext cx="409401" cy="438913"/>
            </a:xfrm>
            <a:prstGeom prst="triangle">
              <a:avLst/>
            </a:prstGeom>
            <a:solidFill>
              <a:srgbClr val="00B050"/>
            </a:solidFill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Rectangle 1"/>
          <p:cNvSpPr/>
          <p:nvPr/>
        </p:nvSpPr>
        <p:spPr>
          <a:xfrm>
            <a:off x="2610373" y="2655414"/>
            <a:ext cx="4862281" cy="1987339"/>
          </a:xfrm>
          <a:prstGeom prst="rect">
            <a:avLst/>
          </a:prstGeom>
          <a:noFill/>
          <a:ln w="63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6" name="Groupe 85"/>
          <p:cNvGrpSpPr/>
          <p:nvPr/>
        </p:nvGrpSpPr>
        <p:grpSpPr>
          <a:xfrm rot="9602426" flipH="1">
            <a:off x="6661544" y="1514461"/>
            <a:ext cx="360779" cy="702944"/>
            <a:chOff x="7896144" y="3896404"/>
            <a:chExt cx="686361" cy="1385814"/>
          </a:xfrm>
        </p:grpSpPr>
        <p:pic>
          <p:nvPicPr>
            <p:cNvPr id="87" name="Image 86"/>
            <p:cNvPicPr/>
            <p:nvPr/>
          </p:nvPicPr>
          <p:blipFill rotWithShape="1">
            <a:blip r:embed="rId4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292" b="89700" l="9722" r="89815"/>
                      </a14:imgEffect>
                      <a14:imgEffect>
                        <a14:sharpenSoften amount="50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1" t="6765" r="24378" b="14523"/>
            <a:stretch/>
          </p:blipFill>
          <p:spPr bwMode="auto">
            <a:xfrm rot="20800606">
              <a:off x="8041002" y="3896404"/>
              <a:ext cx="541503" cy="105713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88" name="Triangle isocèle 87"/>
            <p:cNvSpPr/>
            <p:nvPr/>
          </p:nvSpPr>
          <p:spPr>
            <a:xfrm rot="12571714">
              <a:off x="7896144" y="4843305"/>
              <a:ext cx="409401" cy="438913"/>
            </a:xfrm>
            <a:prstGeom prst="triangle">
              <a:avLst/>
            </a:prstGeom>
            <a:solidFill>
              <a:srgbClr val="00B050"/>
            </a:solidFill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7" name="Chevron 6"/>
          <p:cNvSpPr/>
          <p:nvPr/>
        </p:nvSpPr>
        <p:spPr>
          <a:xfrm rot="5400000">
            <a:off x="4863009" y="2314743"/>
            <a:ext cx="265166" cy="394761"/>
          </a:xfrm>
          <a:prstGeom prst="chevron">
            <a:avLst/>
          </a:prstGeom>
          <a:solidFill>
            <a:schemeClr val="accent2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652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727;p28"/>
          <p:cNvGrpSpPr/>
          <p:nvPr/>
        </p:nvGrpSpPr>
        <p:grpSpPr>
          <a:xfrm>
            <a:off x="8166197" y="13773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574318" y="1167553"/>
            <a:ext cx="1829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les Nœuds </a:t>
            </a:r>
            <a:endParaRPr lang="fr-FR" sz="2400" b="1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01298" y="3569468"/>
            <a:ext cx="24881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on éteint pas les routeurs</a:t>
            </a:r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33" name="Image 32"/>
          <p:cNvPicPr/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5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33" b="4429"/>
          <a:stretch/>
        </p:blipFill>
        <p:spPr bwMode="auto">
          <a:xfrm>
            <a:off x="1536234" y="2079300"/>
            <a:ext cx="1802697" cy="127837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4" name="Rectangle 33"/>
          <p:cNvSpPr/>
          <p:nvPr/>
        </p:nvSpPr>
        <p:spPr>
          <a:xfrm>
            <a:off x="5625720" y="1167552"/>
            <a:ext cx="1829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les Liens </a:t>
            </a:r>
            <a:endParaRPr lang="fr-FR" sz="2400" b="1" dirty="0">
              <a:solidFill>
                <a:schemeClr val="tx1"/>
              </a:solidFill>
            </a:endParaRPr>
          </a:p>
        </p:txBody>
      </p:sp>
      <p:pic>
        <p:nvPicPr>
          <p:cNvPr id="35" name="Image 34"/>
          <p:cNvPicPr/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5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33" b="4429"/>
          <a:stretch/>
        </p:blipFill>
        <p:spPr bwMode="auto">
          <a:xfrm>
            <a:off x="5486400" y="2940653"/>
            <a:ext cx="791723" cy="6288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6" name="Image 35"/>
          <p:cNvPicPr/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5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33" b="4429"/>
          <a:stretch/>
        </p:blipFill>
        <p:spPr bwMode="auto">
          <a:xfrm>
            <a:off x="7300144" y="1910780"/>
            <a:ext cx="686733" cy="59196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3" name="Connecteur droit 12"/>
          <p:cNvCxnSpPr/>
          <p:nvPr/>
        </p:nvCxnSpPr>
        <p:spPr>
          <a:xfrm flipV="1">
            <a:off x="6188659" y="2392070"/>
            <a:ext cx="1200949" cy="65926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>
            <a:off x="1618571" y="1910780"/>
            <a:ext cx="1606975" cy="149016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42"/>
          <p:cNvCxnSpPr/>
          <p:nvPr/>
        </p:nvCxnSpPr>
        <p:spPr>
          <a:xfrm flipH="1">
            <a:off x="1505187" y="1910780"/>
            <a:ext cx="1680404" cy="149016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e 29"/>
          <p:cNvGrpSpPr/>
          <p:nvPr/>
        </p:nvGrpSpPr>
        <p:grpSpPr>
          <a:xfrm>
            <a:off x="6431616" y="2238719"/>
            <a:ext cx="542517" cy="528056"/>
            <a:chOff x="6246616" y="2137937"/>
            <a:chExt cx="542517" cy="528056"/>
          </a:xfrm>
        </p:grpSpPr>
        <p:cxnSp>
          <p:nvCxnSpPr>
            <p:cNvPr id="25" name="Connecteur droit 24"/>
            <p:cNvCxnSpPr/>
            <p:nvPr/>
          </p:nvCxnSpPr>
          <p:spPr>
            <a:xfrm flipV="1">
              <a:off x="6246616" y="2137937"/>
              <a:ext cx="542517" cy="517927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26"/>
            <p:cNvCxnSpPr/>
            <p:nvPr/>
          </p:nvCxnSpPr>
          <p:spPr>
            <a:xfrm flipV="1">
              <a:off x="6246616" y="2392070"/>
              <a:ext cx="0" cy="273923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" name="Connecteur droit 2"/>
          <p:cNvCxnSpPr/>
          <p:nvPr/>
        </p:nvCxnSpPr>
        <p:spPr>
          <a:xfrm>
            <a:off x="4565175" y="720073"/>
            <a:ext cx="0" cy="3343994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 rot="19914346">
            <a:off x="311181" y="275695"/>
            <a:ext cx="63030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extinction</a:t>
            </a:r>
            <a:endParaRPr lang="fr-FR" sz="800" dirty="0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 rot="1710648">
            <a:off x="8288276" y="170843"/>
            <a:ext cx="45878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0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états</a:t>
            </a:r>
            <a:endParaRPr lang="fr-FR" sz="1000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>
            <a:spLocks noChangeArrowheads="1"/>
          </p:cNvSpPr>
          <p:nvPr/>
        </p:nvSpPr>
        <p:spPr bwMode="auto">
          <a:xfrm>
            <a:off x="8772586" y="4912668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10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847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e 12"/>
          <p:cNvGrpSpPr/>
          <p:nvPr/>
        </p:nvGrpSpPr>
        <p:grpSpPr>
          <a:xfrm>
            <a:off x="94023" y="517520"/>
            <a:ext cx="5004671" cy="2610788"/>
            <a:chOff x="0" y="804668"/>
            <a:chExt cx="5004671" cy="2610788"/>
          </a:xfrm>
        </p:grpSpPr>
        <p:grpSp>
          <p:nvGrpSpPr>
            <p:cNvPr id="10" name="Groupe 9"/>
            <p:cNvGrpSpPr/>
            <p:nvPr/>
          </p:nvGrpSpPr>
          <p:grpSpPr>
            <a:xfrm>
              <a:off x="0" y="804668"/>
              <a:ext cx="5004671" cy="2610788"/>
              <a:chOff x="-86391" y="1821485"/>
              <a:chExt cx="5004671" cy="2610788"/>
            </a:xfrm>
          </p:grpSpPr>
          <p:pic>
            <p:nvPicPr>
              <p:cNvPr id="30" name="Image 29"/>
              <p:cNvPicPr/>
              <p:nvPr/>
            </p:nvPicPr>
            <p:blipFill rotWithShape="1">
              <a:blip r:embed="rId3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208" t="22581" r="13904" b="40628"/>
              <a:stretch/>
            </p:blipFill>
            <p:spPr bwMode="auto">
              <a:xfrm>
                <a:off x="-86391" y="2170158"/>
                <a:ext cx="5004671" cy="2262115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9" name="Rectangle 8"/>
              <p:cNvSpPr/>
              <p:nvPr/>
            </p:nvSpPr>
            <p:spPr>
              <a:xfrm>
                <a:off x="3104125" y="1821485"/>
                <a:ext cx="816822" cy="29260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0" y="1101355"/>
              <a:ext cx="4923130" cy="2267712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479" name="Google Shape;1479;p25"/>
          <p:cNvSpPr txBox="1">
            <a:spLocks noGrp="1"/>
          </p:cNvSpPr>
          <p:nvPr>
            <p:ph type="title"/>
          </p:nvPr>
        </p:nvSpPr>
        <p:spPr>
          <a:xfrm>
            <a:off x="2875078" y="-37368"/>
            <a:ext cx="3824816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ALGORITHME ORRA</a:t>
            </a:r>
            <a:endParaRPr b="1" dirty="0"/>
          </a:p>
        </p:txBody>
      </p:sp>
      <p:grpSp>
        <p:nvGrpSpPr>
          <p:cNvPr id="3" name="Groupe 2"/>
          <p:cNvGrpSpPr/>
          <p:nvPr/>
        </p:nvGrpSpPr>
        <p:grpSpPr>
          <a:xfrm>
            <a:off x="2786135" y="103251"/>
            <a:ext cx="291883" cy="253491"/>
            <a:chOff x="3255989" y="463054"/>
            <a:chExt cx="291883" cy="253491"/>
          </a:xfrm>
        </p:grpSpPr>
        <p:sp>
          <p:nvSpPr>
            <p:cNvPr id="2" name="Rectangle 1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52737"/>
            <a:ext cx="600921" cy="386175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Connecteur droit 4"/>
          <p:cNvCxnSpPr/>
          <p:nvPr/>
        </p:nvCxnSpPr>
        <p:spPr>
          <a:xfrm flipV="1">
            <a:off x="3132899" y="596092"/>
            <a:ext cx="311023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 flipH="1">
            <a:off x="242116" y="279889"/>
            <a:ext cx="641894" cy="3507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lipse 11"/>
          <p:cNvSpPr/>
          <p:nvPr/>
        </p:nvSpPr>
        <p:spPr>
          <a:xfrm>
            <a:off x="484057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7" name="Ellipse 36"/>
          <p:cNvSpPr/>
          <p:nvPr/>
        </p:nvSpPr>
        <p:spPr>
          <a:xfrm>
            <a:off x="1873056" y="1415748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8" name="Ellipse 37"/>
          <p:cNvSpPr/>
          <p:nvPr/>
        </p:nvSpPr>
        <p:spPr>
          <a:xfrm>
            <a:off x="3132899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9" name="Ellipse 38"/>
          <p:cNvSpPr/>
          <p:nvPr/>
        </p:nvSpPr>
        <p:spPr>
          <a:xfrm>
            <a:off x="4446078" y="1482274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0" name="Ellipse 39"/>
          <p:cNvSpPr/>
          <p:nvPr/>
        </p:nvSpPr>
        <p:spPr>
          <a:xfrm>
            <a:off x="2286875" y="2373509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39066" y="3218749"/>
            <a:ext cx="11624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Modules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597718" y="3578768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3" name="Ellipse 42"/>
          <p:cNvSpPr/>
          <p:nvPr/>
        </p:nvSpPr>
        <p:spPr>
          <a:xfrm>
            <a:off x="597718" y="3811762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4" name="Ellipse 43"/>
          <p:cNvSpPr/>
          <p:nvPr/>
        </p:nvSpPr>
        <p:spPr>
          <a:xfrm>
            <a:off x="597718" y="4044756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45" name="Ellipse 44"/>
          <p:cNvSpPr/>
          <p:nvPr/>
        </p:nvSpPr>
        <p:spPr>
          <a:xfrm>
            <a:off x="590403" y="4274698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6" name="Ellipse 45"/>
          <p:cNvSpPr/>
          <p:nvPr/>
        </p:nvSpPr>
        <p:spPr>
          <a:xfrm>
            <a:off x="578356" y="4507162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139066" y="4790426"/>
            <a:ext cx="32720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</a:rPr>
              <a:t>Interface des demandes utilisateurs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132899" y="987165"/>
            <a:ext cx="912407" cy="2539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731007" y="3518477"/>
            <a:ext cx="19591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Initialisation du Système</a:t>
            </a:r>
            <a:endParaRPr lang="fr-FR" dirty="0"/>
          </a:p>
        </p:txBody>
      </p:sp>
      <p:sp>
        <p:nvSpPr>
          <p:cNvPr id="19" name="Rectangle 18"/>
          <p:cNvSpPr/>
          <p:nvPr/>
        </p:nvSpPr>
        <p:spPr>
          <a:xfrm>
            <a:off x="729996" y="3754480"/>
            <a:ext cx="37160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OLSA (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ptimization-based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ink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leep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lgorithm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54" name="Rectangle 53"/>
          <p:cNvSpPr/>
          <p:nvPr/>
        </p:nvSpPr>
        <p:spPr>
          <a:xfrm>
            <a:off x="720315" y="4007930"/>
            <a:ext cx="36840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WASPF (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eighted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daptive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hortest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ath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irst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21" name="Rectangle 20"/>
          <p:cNvSpPr/>
          <p:nvPr/>
        </p:nvSpPr>
        <p:spPr>
          <a:xfrm>
            <a:off x="739574" y="4457119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Pondérations des Liens 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29996" y="4229337"/>
            <a:ext cx="23006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Chemin de Routage Robuste </a:t>
            </a:r>
          </a:p>
        </p:txBody>
      </p:sp>
      <p:cxnSp>
        <p:nvCxnSpPr>
          <p:cNvPr id="24" name="Connecteur droit 23"/>
          <p:cNvCxnSpPr/>
          <p:nvPr/>
        </p:nvCxnSpPr>
        <p:spPr>
          <a:xfrm>
            <a:off x="5274259" y="814373"/>
            <a:ext cx="0" cy="41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6121663" y="876445"/>
            <a:ext cx="19495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rgbClr val="7030A0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Fonctionnement</a:t>
            </a:r>
            <a:endParaRPr lang="fr-FR" sz="1600" dirty="0">
              <a:solidFill>
                <a:srgbClr val="7030A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39067" y="1528108"/>
            <a:ext cx="899692" cy="666452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3" name="Groupe 32"/>
          <p:cNvGrpSpPr/>
          <p:nvPr/>
        </p:nvGrpSpPr>
        <p:grpSpPr>
          <a:xfrm>
            <a:off x="5544631" y="1977809"/>
            <a:ext cx="3445938" cy="2647708"/>
            <a:chOff x="5544631" y="1977809"/>
            <a:chExt cx="3445938" cy="2647708"/>
          </a:xfrm>
        </p:grpSpPr>
        <p:sp>
          <p:nvSpPr>
            <p:cNvPr id="22" name="Rectangle 21"/>
            <p:cNvSpPr/>
            <p:nvPr/>
          </p:nvSpPr>
          <p:spPr>
            <a:xfrm>
              <a:off x="5744673" y="1977809"/>
              <a:ext cx="270660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ea typeface="Times New Roman" panose="02020603050405020304" pitchFamily="18" charset="0"/>
                </a:rPr>
                <a:t>Obtention des paramètres d’initialisation</a:t>
              </a:r>
              <a:endParaRPr lang="fr-FR" sz="16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107114" y="2603346"/>
              <a:ext cx="213231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fr-FR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ea typeface="Calibri" panose="020F0502020204030204" pitchFamily="34" charset="0"/>
                </a:rPr>
                <a:t>nombre de nœuds N</a:t>
              </a:r>
              <a:endParaRPr lang="fr-FR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107114" y="3188971"/>
              <a:ext cx="165782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fr-FR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ea typeface="Calibri" panose="020F0502020204030204" pitchFamily="34" charset="0"/>
                </a:rPr>
                <a:t>débits de trafic</a:t>
              </a:r>
              <a:endParaRPr lang="fr-FR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107114" y="2877705"/>
              <a:ext cx="189026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fr-FR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ea typeface="Calibri" panose="020F0502020204030204" pitchFamily="34" charset="0"/>
                </a:rPr>
                <a:t>nombre de liens L</a:t>
              </a:r>
              <a:endParaRPr lang="fr-FR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544631" y="3548299"/>
              <a:ext cx="3445938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ea typeface="Times New Roman" panose="02020603050405020304" pitchFamily="18" charset="0"/>
                </a:rPr>
                <a:t>en analysant les données historiques définies d’une manière appropriée en fonction des conditions réelles du réseau. </a:t>
              </a:r>
              <a:endParaRPr lang="fr-FR" sz="16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34" name="Flèche vers le bas 33"/>
          <p:cNvSpPr/>
          <p:nvPr/>
        </p:nvSpPr>
        <p:spPr>
          <a:xfrm>
            <a:off x="7003321" y="1392255"/>
            <a:ext cx="514572" cy="487751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3407096" y="336666"/>
            <a:ext cx="283603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ptimization-based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obust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outing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lgorithm</a:t>
            </a:r>
            <a:endParaRPr lang="fr-FR" sz="1100" dirty="0"/>
          </a:p>
        </p:txBody>
      </p:sp>
      <p:sp>
        <p:nvSpPr>
          <p:cNvPr id="6" name="Flèche droite 5"/>
          <p:cNvSpPr/>
          <p:nvPr/>
        </p:nvSpPr>
        <p:spPr>
          <a:xfrm>
            <a:off x="348982" y="3578768"/>
            <a:ext cx="196706" cy="189075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Rectangle 59"/>
          <p:cNvSpPr>
            <a:spLocks noChangeArrowheads="1"/>
          </p:cNvSpPr>
          <p:nvPr/>
        </p:nvSpPr>
        <p:spPr bwMode="auto">
          <a:xfrm>
            <a:off x="8772586" y="4912668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11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23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 animBg="1"/>
      <p:bldP spid="43" grpId="0" animBg="1"/>
      <p:bldP spid="44" grpId="0" animBg="1"/>
      <p:bldP spid="45" grpId="0" animBg="1"/>
      <p:bldP spid="46" grpId="0" animBg="1"/>
      <p:bldP spid="47" grpId="0"/>
      <p:bldP spid="18" grpId="0"/>
      <p:bldP spid="19" grpId="0"/>
      <p:bldP spid="54" grpId="0"/>
      <p:bldP spid="21" grpId="0"/>
      <p:bldP spid="57" grpId="0"/>
      <p:bldP spid="31" grpId="0" animBg="1"/>
      <p:bldP spid="34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e 12"/>
          <p:cNvGrpSpPr/>
          <p:nvPr/>
        </p:nvGrpSpPr>
        <p:grpSpPr>
          <a:xfrm>
            <a:off x="94023" y="517520"/>
            <a:ext cx="5004671" cy="2611353"/>
            <a:chOff x="0" y="804668"/>
            <a:chExt cx="5004671" cy="2611353"/>
          </a:xfrm>
        </p:grpSpPr>
        <p:grpSp>
          <p:nvGrpSpPr>
            <p:cNvPr id="10" name="Groupe 9"/>
            <p:cNvGrpSpPr/>
            <p:nvPr/>
          </p:nvGrpSpPr>
          <p:grpSpPr>
            <a:xfrm>
              <a:off x="0" y="804668"/>
              <a:ext cx="5004671" cy="2611353"/>
              <a:chOff x="-86391" y="1821485"/>
              <a:chExt cx="5004671" cy="2611353"/>
            </a:xfrm>
          </p:grpSpPr>
          <p:pic>
            <p:nvPicPr>
              <p:cNvPr id="30" name="Image 29"/>
              <p:cNvPicPr/>
              <p:nvPr/>
            </p:nvPicPr>
            <p:blipFill rotWithShape="1">
              <a:blip r:embed="rId3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208" t="22581" r="13904" b="40628"/>
              <a:stretch/>
            </p:blipFill>
            <p:spPr bwMode="auto">
              <a:xfrm>
                <a:off x="-86391" y="2170723"/>
                <a:ext cx="5004671" cy="2262115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9" name="Rectangle 8"/>
              <p:cNvSpPr/>
              <p:nvPr/>
            </p:nvSpPr>
            <p:spPr>
              <a:xfrm>
                <a:off x="3104125" y="1821485"/>
                <a:ext cx="816822" cy="29260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0" y="1101355"/>
              <a:ext cx="4923130" cy="2267712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52737"/>
            <a:ext cx="600921" cy="386175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42116" y="279889"/>
            <a:ext cx="641894" cy="3507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lipse 11"/>
          <p:cNvSpPr/>
          <p:nvPr/>
        </p:nvSpPr>
        <p:spPr>
          <a:xfrm>
            <a:off x="484057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7" name="Ellipse 36"/>
          <p:cNvSpPr/>
          <p:nvPr/>
        </p:nvSpPr>
        <p:spPr>
          <a:xfrm>
            <a:off x="1873056" y="1415748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8" name="Ellipse 37"/>
          <p:cNvSpPr/>
          <p:nvPr/>
        </p:nvSpPr>
        <p:spPr>
          <a:xfrm>
            <a:off x="3132899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9" name="Ellipse 38"/>
          <p:cNvSpPr/>
          <p:nvPr/>
        </p:nvSpPr>
        <p:spPr>
          <a:xfrm>
            <a:off x="4446078" y="1482274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0" name="Ellipse 39"/>
          <p:cNvSpPr/>
          <p:nvPr/>
        </p:nvSpPr>
        <p:spPr>
          <a:xfrm>
            <a:off x="2286875" y="2373509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48747" y="3211104"/>
            <a:ext cx="11624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Modules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399" y="3578216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3" name="Ellipse 42"/>
          <p:cNvSpPr/>
          <p:nvPr/>
        </p:nvSpPr>
        <p:spPr>
          <a:xfrm>
            <a:off x="607399" y="3811210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4" name="Ellipse 43"/>
          <p:cNvSpPr/>
          <p:nvPr/>
        </p:nvSpPr>
        <p:spPr>
          <a:xfrm>
            <a:off x="607399" y="403711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45" name="Ellipse 44"/>
          <p:cNvSpPr/>
          <p:nvPr/>
        </p:nvSpPr>
        <p:spPr>
          <a:xfrm>
            <a:off x="600084" y="4267053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6" name="Ellipse 45"/>
          <p:cNvSpPr/>
          <p:nvPr/>
        </p:nvSpPr>
        <p:spPr>
          <a:xfrm>
            <a:off x="588037" y="4499517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148747" y="4782207"/>
            <a:ext cx="32720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</a:rPr>
              <a:t>Interface des demandes utilisateurs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132899" y="987165"/>
            <a:ext cx="912407" cy="2539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731007" y="3518477"/>
            <a:ext cx="19591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Initialisation du Système</a:t>
            </a:r>
            <a:endParaRPr lang="fr-FR" dirty="0"/>
          </a:p>
        </p:txBody>
      </p:sp>
      <p:sp>
        <p:nvSpPr>
          <p:cNvPr id="19" name="Rectangle 18"/>
          <p:cNvSpPr/>
          <p:nvPr/>
        </p:nvSpPr>
        <p:spPr>
          <a:xfrm>
            <a:off x="729996" y="3754480"/>
            <a:ext cx="37160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OLSA (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ptimization-based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ink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leep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lgorithm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54" name="Rectangle 53"/>
          <p:cNvSpPr/>
          <p:nvPr/>
        </p:nvSpPr>
        <p:spPr>
          <a:xfrm>
            <a:off x="729996" y="3999711"/>
            <a:ext cx="36840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WASPF (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eighted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daptive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hortest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ath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irst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21" name="Rectangle 20"/>
          <p:cNvSpPr/>
          <p:nvPr/>
        </p:nvSpPr>
        <p:spPr>
          <a:xfrm>
            <a:off x="749255" y="4448900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Pondérations des Liens 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29996" y="4221118"/>
            <a:ext cx="23006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Chemin de Routage Robuste </a:t>
            </a:r>
          </a:p>
        </p:txBody>
      </p:sp>
      <p:cxnSp>
        <p:nvCxnSpPr>
          <p:cNvPr id="24" name="Connecteur droit 23"/>
          <p:cNvCxnSpPr/>
          <p:nvPr/>
        </p:nvCxnSpPr>
        <p:spPr>
          <a:xfrm>
            <a:off x="5274259" y="814373"/>
            <a:ext cx="0" cy="41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6121663" y="876445"/>
            <a:ext cx="19495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rgbClr val="7030A0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Fonctionnement</a:t>
            </a:r>
            <a:endParaRPr lang="fr-FR" sz="1600" dirty="0">
              <a:solidFill>
                <a:srgbClr val="7030A0"/>
              </a:solidFill>
            </a:endParaRPr>
          </a:p>
        </p:txBody>
      </p:sp>
      <p:sp>
        <p:nvSpPr>
          <p:cNvPr id="34" name="Flèche vers le bas 33"/>
          <p:cNvSpPr/>
          <p:nvPr/>
        </p:nvSpPr>
        <p:spPr>
          <a:xfrm>
            <a:off x="6835056" y="1283231"/>
            <a:ext cx="514572" cy="487751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5389831" y="1854698"/>
            <a:ext cx="34132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000" b="1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Transmission des paramètres initiaux au module OLSA</a:t>
            </a:r>
            <a:endParaRPr lang="fr-FR" sz="2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412244" y="2709617"/>
            <a:ext cx="32074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Module responsable de la détection et de mise en veille des liens redondants.</a:t>
            </a:r>
          </a:p>
        </p:txBody>
      </p:sp>
      <p:pic>
        <p:nvPicPr>
          <p:cNvPr id="61" name="Image 60"/>
          <p:cNvPicPr/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833" b="15581"/>
          <a:stretch/>
        </p:blipFill>
        <p:spPr bwMode="auto">
          <a:xfrm>
            <a:off x="1014496" y="1401915"/>
            <a:ext cx="198776" cy="1454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966728" y="1769636"/>
            <a:ext cx="570203" cy="16684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5312730" y="4375006"/>
            <a:ext cx="402206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Courier New" panose="02070309020205020404" pitchFamily="49" charset="0"/>
              <a:buChar char="o"/>
            </a:pPr>
            <a:r>
              <a:rPr lang="fr-FR" sz="11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minimiser la consommation d'énergie du réseau</a:t>
            </a:r>
            <a:endParaRPr lang="fr-FR" sz="1100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5121933" y="4090313"/>
            <a:ext cx="402206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Courier New" panose="02070309020205020404" pitchFamily="49" charset="0"/>
              <a:buChar char="o"/>
            </a:pPr>
            <a:r>
              <a:rPr lang="fr-FR" sz="11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Maximiser le nombre de liens redondants</a:t>
            </a:r>
            <a:endParaRPr lang="fr-FR" sz="1100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438091" y="3661157"/>
            <a:ext cx="315892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Approche d'optimisation pour</a:t>
            </a:r>
            <a:endParaRPr lang="fr-FR" sz="1600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4" name="Google Shape;1479;p25"/>
          <p:cNvSpPr txBox="1">
            <a:spLocks noGrp="1"/>
          </p:cNvSpPr>
          <p:nvPr>
            <p:ph type="title"/>
          </p:nvPr>
        </p:nvSpPr>
        <p:spPr>
          <a:xfrm>
            <a:off x="2875078" y="-37368"/>
            <a:ext cx="3824816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ALGORITHME ORRA</a:t>
            </a:r>
            <a:endParaRPr b="1" dirty="0"/>
          </a:p>
        </p:txBody>
      </p:sp>
      <p:grpSp>
        <p:nvGrpSpPr>
          <p:cNvPr id="65" name="Groupe 64"/>
          <p:cNvGrpSpPr/>
          <p:nvPr/>
        </p:nvGrpSpPr>
        <p:grpSpPr>
          <a:xfrm>
            <a:off x="2786135" y="103251"/>
            <a:ext cx="291883" cy="253491"/>
            <a:chOff x="3255989" y="463054"/>
            <a:chExt cx="291883" cy="253491"/>
          </a:xfrm>
        </p:grpSpPr>
        <p:sp>
          <p:nvSpPr>
            <p:cNvPr id="66" name="Rectangle 65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68" name="Connecteur droit 67"/>
          <p:cNvCxnSpPr/>
          <p:nvPr/>
        </p:nvCxnSpPr>
        <p:spPr>
          <a:xfrm flipV="1">
            <a:off x="3132899" y="596092"/>
            <a:ext cx="311023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3365795" y="336436"/>
            <a:ext cx="283603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ptimization-based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obust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outing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lgorithm</a:t>
            </a:r>
            <a:endParaRPr lang="fr-FR" sz="1100" dirty="0"/>
          </a:p>
        </p:txBody>
      </p:sp>
      <p:sp>
        <p:nvSpPr>
          <p:cNvPr id="70" name="Flèche droite 69"/>
          <p:cNvSpPr/>
          <p:nvPr/>
        </p:nvSpPr>
        <p:spPr>
          <a:xfrm>
            <a:off x="348982" y="3803960"/>
            <a:ext cx="196706" cy="189075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 70"/>
          <p:cNvSpPr>
            <a:spLocks noChangeArrowheads="1"/>
          </p:cNvSpPr>
          <p:nvPr/>
        </p:nvSpPr>
        <p:spPr bwMode="auto">
          <a:xfrm>
            <a:off x="8772586" y="4912668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11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37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" grpId="0"/>
      <p:bldP spid="59" grpId="0"/>
      <p:bldP spid="14" grpId="0" animBg="1"/>
      <p:bldP spid="8" grpId="0"/>
      <p:bldP spid="60" grpId="0"/>
      <p:bldP spid="6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e 12"/>
          <p:cNvGrpSpPr/>
          <p:nvPr/>
        </p:nvGrpSpPr>
        <p:grpSpPr>
          <a:xfrm>
            <a:off x="94023" y="522950"/>
            <a:ext cx="5004671" cy="2611353"/>
            <a:chOff x="0" y="804668"/>
            <a:chExt cx="5004671" cy="2611353"/>
          </a:xfrm>
        </p:grpSpPr>
        <p:grpSp>
          <p:nvGrpSpPr>
            <p:cNvPr id="10" name="Groupe 9"/>
            <p:cNvGrpSpPr/>
            <p:nvPr/>
          </p:nvGrpSpPr>
          <p:grpSpPr>
            <a:xfrm>
              <a:off x="0" y="804668"/>
              <a:ext cx="5004671" cy="2611353"/>
              <a:chOff x="-86391" y="1821485"/>
              <a:chExt cx="5004671" cy="2611353"/>
            </a:xfrm>
          </p:grpSpPr>
          <p:pic>
            <p:nvPicPr>
              <p:cNvPr id="30" name="Image 29"/>
              <p:cNvPicPr/>
              <p:nvPr/>
            </p:nvPicPr>
            <p:blipFill rotWithShape="1">
              <a:blip r:embed="rId3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208" t="22581" r="13904" b="40628"/>
              <a:stretch/>
            </p:blipFill>
            <p:spPr bwMode="auto">
              <a:xfrm>
                <a:off x="-86391" y="2170723"/>
                <a:ext cx="5004671" cy="2262115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9" name="Rectangle 8"/>
              <p:cNvSpPr/>
              <p:nvPr/>
            </p:nvSpPr>
            <p:spPr>
              <a:xfrm>
                <a:off x="3104125" y="1821485"/>
                <a:ext cx="816822" cy="29260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0" y="1101355"/>
              <a:ext cx="4923130" cy="2267712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52737"/>
            <a:ext cx="600921" cy="386175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42116" y="279889"/>
            <a:ext cx="641894" cy="3507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lipse 11"/>
          <p:cNvSpPr/>
          <p:nvPr/>
        </p:nvSpPr>
        <p:spPr>
          <a:xfrm>
            <a:off x="484057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7" name="Ellipse 36"/>
          <p:cNvSpPr/>
          <p:nvPr/>
        </p:nvSpPr>
        <p:spPr>
          <a:xfrm>
            <a:off x="1873056" y="1415748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8" name="Ellipse 37"/>
          <p:cNvSpPr/>
          <p:nvPr/>
        </p:nvSpPr>
        <p:spPr>
          <a:xfrm>
            <a:off x="3132899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9" name="Ellipse 38"/>
          <p:cNvSpPr/>
          <p:nvPr/>
        </p:nvSpPr>
        <p:spPr>
          <a:xfrm>
            <a:off x="4446078" y="1482274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0" name="Ellipse 39"/>
          <p:cNvSpPr/>
          <p:nvPr/>
        </p:nvSpPr>
        <p:spPr>
          <a:xfrm>
            <a:off x="2286875" y="2373509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48747" y="3211104"/>
            <a:ext cx="11624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Modules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399" y="3578216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3" name="Ellipse 42"/>
          <p:cNvSpPr/>
          <p:nvPr/>
        </p:nvSpPr>
        <p:spPr>
          <a:xfrm>
            <a:off x="607399" y="3811210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4" name="Ellipse 43"/>
          <p:cNvSpPr/>
          <p:nvPr/>
        </p:nvSpPr>
        <p:spPr>
          <a:xfrm>
            <a:off x="607399" y="403711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45" name="Ellipse 44"/>
          <p:cNvSpPr/>
          <p:nvPr/>
        </p:nvSpPr>
        <p:spPr>
          <a:xfrm>
            <a:off x="600084" y="4267053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6" name="Ellipse 45"/>
          <p:cNvSpPr/>
          <p:nvPr/>
        </p:nvSpPr>
        <p:spPr>
          <a:xfrm>
            <a:off x="588037" y="4499517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148747" y="4782207"/>
            <a:ext cx="32720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</a:rPr>
              <a:t>Interface des demandes utilisateurs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132899" y="987165"/>
            <a:ext cx="912407" cy="2539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731007" y="3518477"/>
            <a:ext cx="19591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Initialisation du Système</a:t>
            </a:r>
            <a:endParaRPr lang="fr-FR" dirty="0"/>
          </a:p>
        </p:txBody>
      </p:sp>
      <p:sp>
        <p:nvSpPr>
          <p:cNvPr id="19" name="Rectangle 18"/>
          <p:cNvSpPr/>
          <p:nvPr/>
        </p:nvSpPr>
        <p:spPr>
          <a:xfrm>
            <a:off x="729996" y="3754480"/>
            <a:ext cx="37160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OLSA (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ptimization-based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ink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leep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lgorithm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54" name="Rectangle 53"/>
          <p:cNvSpPr/>
          <p:nvPr/>
        </p:nvSpPr>
        <p:spPr>
          <a:xfrm>
            <a:off x="729996" y="3999711"/>
            <a:ext cx="36840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WASPF (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eighted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daptive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hortest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ath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irst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21" name="Rectangle 20"/>
          <p:cNvSpPr/>
          <p:nvPr/>
        </p:nvSpPr>
        <p:spPr>
          <a:xfrm>
            <a:off x="749255" y="4448900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Pondérations des Liens 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29996" y="4221118"/>
            <a:ext cx="23006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Chemin de Routage Robuste </a:t>
            </a:r>
          </a:p>
        </p:txBody>
      </p:sp>
      <p:cxnSp>
        <p:nvCxnSpPr>
          <p:cNvPr id="24" name="Connecteur droit 23"/>
          <p:cNvCxnSpPr/>
          <p:nvPr/>
        </p:nvCxnSpPr>
        <p:spPr>
          <a:xfrm>
            <a:off x="5274259" y="814373"/>
            <a:ext cx="0" cy="41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6121663" y="876445"/>
            <a:ext cx="19495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rgbClr val="7030A0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Fonctionnement</a:t>
            </a:r>
            <a:endParaRPr lang="fr-FR" sz="1600" dirty="0">
              <a:solidFill>
                <a:srgbClr val="7030A0"/>
              </a:solidFill>
            </a:endParaRPr>
          </a:p>
        </p:txBody>
      </p:sp>
      <p:sp>
        <p:nvSpPr>
          <p:cNvPr id="34" name="Flèche vers le bas 33"/>
          <p:cNvSpPr/>
          <p:nvPr/>
        </p:nvSpPr>
        <p:spPr>
          <a:xfrm>
            <a:off x="6835056" y="1283231"/>
            <a:ext cx="514572" cy="487751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5389855" y="1713259"/>
            <a:ext cx="35903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000" b="1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Transmission des nouvelles informations au module WASPF</a:t>
            </a:r>
            <a:endParaRPr lang="fr-FR" sz="2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362259" y="2515170"/>
            <a:ext cx="37298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accent6">
                    <a:lumMod val="75000"/>
                  </a:schemeClr>
                </a:solidFill>
                <a:latin typeface="Caladea" panose="02040503050406030204" pitchFamily="18" charset="0"/>
                <a:cs typeface="Calibri" panose="020F0502020204030204" pitchFamily="34" charset="0"/>
              </a:rPr>
              <a:t>Module d’</a:t>
            </a:r>
            <a:r>
              <a:rPr lang="fr-FR" sz="1600" dirty="0">
                <a:solidFill>
                  <a:schemeClr val="accent6">
                    <a:lumMod val="75000"/>
                  </a:schemeClr>
                </a:solidFill>
                <a:latin typeface="Caladea" panose="02040503050406030204" pitchFamily="18" charset="0"/>
              </a:rPr>
              <a:t>acheminement du trafic en déterminant le chemin le plus court</a:t>
            </a:r>
            <a:r>
              <a:rPr lang="fr-FR" sz="1600" dirty="0">
                <a:solidFill>
                  <a:schemeClr val="accent6">
                    <a:lumMod val="75000"/>
                  </a:schemeClr>
                </a:solidFill>
                <a:latin typeface="Caladea" panose="02040503050406030204" pitchFamily="18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61" name="Image 60"/>
          <p:cNvPicPr/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833" b="15581"/>
          <a:stretch/>
        </p:blipFill>
        <p:spPr bwMode="auto">
          <a:xfrm>
            <a:off x="1014496" y="1381407"/>
            <a:ext cx="198776" cy="1454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2297124" y="1780057"/>
            <a:ext cx="570203" cy="16684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5468752" y="3277426"/>
            <a:ext cx="34476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Algorithme de routage « </a:t>
            </a:r>
            <a:r>
              <a:rPr lang="fr-FR" b="1" dirty="0" err="1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Dijkstra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 » pour trouver le plus court chemin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Söhne"/>
              </a:rPr>
              <a:t>pour accéder à chaque nœud à partir du nœud de départ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</a:rPr>
              <a:t>.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510038" y="4361492"/>
            <a:ext cx="35290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Prise en compte des </a:t>
            </a:r>
            <a:r>
              <a:rPr lang="fr-FR" b="1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pondérations des liens (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utilisation des liens).</a:t>
            </a:r>
          </a:p>
        </p:txBody>
      </p:sp>
      <p:sp>
        <p:nvSpPr>
          <p:cNvPr id="58" name="Google Shape;1479;p25"/>
          <p:cNvSpPr txBox="1">
            <a:spLocks noGrp="1"/>
          </p:cNvSpPr>
          <p:nvPr>
            <p:ph type="title"/>
          </p:nvPr>
        </p:nvSpPr>
        <p:spPr>
          <a:xfrm>
            <a:off x="2875078" y="-37368"/>
            <a:ext cx="3824816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ALGORITHME ORRA</a:t>
            </a:r>
            <a:endParaRPr b="1" dirty="0"/>
          </a:p>
        </p:txBody>
      </p:sp>
      <p:grpSp>
        <p:nvGrpSpPr>
          <p:cNvPr id="60" name="Groupe 59"/>
          <p:cNvGrpSpPr/>
          <p:nvPr/>
        </p:nvGrpSpPr>
        <p:grpSpPr>
          <a:xfrm>
            <a:off x="2786135" y="103251"/>
            <a:ext cx="291883" cy="253491"/>
            <a:chOff x="3255989" y="463054"/>
            <a:chExt cx="291883" cy="253491"/>
          </a:xfrm>
        </p:grpSpPr>
        <p:sp>
          <p:nvSpPr>
            <p:cNvPr id="63" name="Rectangle 62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65" name="Connecteur droit 64"/>
          <p:cNvCxnSpPr/>
          <p:nvPr/>
        </p:nvCxnSpPr>
        <p:spPr>
          <a:xfrm flipV="1">
            <a:off x="3132899" y="596092"/>
            <a:ext cx="311023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3365795" y="336436"/>
            <a:ext cx="283603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ptimization-based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obust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outing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lgorithm</a:t>
            </a:r>
            <a:endParaRPr lang="fr-FR" sz="1100" dirty="0"/>
          </a:p>
        </p:txBody>
      </p:sp>
      <p:sp>
        <p:nvSpPr>
          <p:cNvPr id="67" name="Flèche droite 66"/>
          <p:cNvSpPr/>
          <p:nvPr/>
        </p:nvSpPr>
        <p:spPr>
          <a:xfrm>
            <a:off x="363171" y="4016090"/>
            <a:ext cx="196706" cy="189075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Rectangle 67"/>
          <p:cNvSpPr>
            <a:spLocks noChangeArrowheads="1"/>
          </p:cNvSpPr>
          <p:nvPr/>
        </p:nvSpPr>
        <p:spPr bwMode="auto">
          <a:xfrm>
            <a:off x="8772586" y="4912668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11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470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" grpId="0"/>
      <p:bldP spid="59" grpId="0"/>
      <p:bldP spid="14" grpId="0" animBg="1"/>
      <p:bldP spid="8" grpId="0"/>
      <p:bldP spid="2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e 12"/>
          <p:cNvGrpSpPr/>
          <p:nvPr/>
        </p:nvGrpSpPr>
        <p:grpSpPr>
          <a:xfrm>
            <a:off x="94023" y="522950"/>
            <a:ext cx="5004671" cy="2611353"/>
            <a:chOff x="0" y="804668"/>
            <a:chExt cx="5004671" cy="2611353"/>
          </a:xfrm>
        </p:grpSpPr>
        <p:grpSp>
          <p:nvGrpSpPr>
            <p:cNvPr id="10" name="Groupe 9"/>
            <p:cNvGrpSpPr/>
            <p:nvPr/>
          </p:nvGrpSpPr>
          <p:grpSpPr>
            <a:xfrm>
              <a:off x="0" y="804668"/>
              <a:ext cx="5004671" cy="2611353"/>
              <a:chOff x="-86391" y="1821485"/>
              <a:chExt cx="5004671" cy="2611353"/>
            </a:xfrm>
          </p:grpSpPr>
          <p:pic>
            <p:nvPicPr>
              <p:cNvPr id="30" name="Image 29"/>
              <p:cNvPicPr/>
              <p:nvPr/>
            </p:nvPicPr>
            <p:blipFill rotWithShape="1">
              <a:blip r:embed="rId3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208" t="22581" r="13904" b="40628"/>
              <a:stretch/>
            </p:blipFill>
            <p:spPr bwMode="auto">
              <a:xfrm>
                <a:off x="-86391" y="2170723"/>
                <a:ext cx="5004671" cy="2262115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9" name="Rectangle 8"/>
              <p:cNvSpPr/>
              <p:nvPr/>
            </p:nvSpPr>
            <p:spPr>
              <a:xfrm>
                <a:off x="3104125" y="1821485"/>
                <a:ext cx="816822" cy="29260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0" y="1101355"/>
              <a:ext cx="4923130" cy="2267712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52737"/>
            <a:ext cx="600921" cy="386175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42116" y="279889"/>
            <a:ext cx="641894" cy="3507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lipse 11"/>
          <p:cNvSpPr/>
          <p:nvPr/>
        </p:nvSpPr>
        <p:spPr>
          <a:xfrm>
            <a:off x="484057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7" name="Ellipse 36"/>
          <p:cNvSpPr/>
          <p:nvPr/>
        </p:nvSpPr>
        <p:spPr>
          <a:xfrm>
            <a:off x="1873056" y="1415748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8" name="Ellipse 37"/>
          <p:cNvSpPr/>
          <p:nvPr/>
        </p:nvSpPr>
        <p:spPr>
          <a:xfrm>
            <a:off x="3132899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9" name="Ellipse 38"/>
          <p:cNvSpPr/>
          <p:nvPr/>
        </p:nvSpPr>
        <p:spPr>
          <a:xfrm>
            <a:off x="4446078" y="1482274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0" name="Ellipse 39"/>
          <p:cNvSpPr/>
          <p:nvPr/>
        </p:nvSpPr>
        <p:spPr>
          <a:xfrm>
            <a:off x="2286875" y="2373509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48747" y="3211104"/>
            <a:ext cx="11624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Modules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399" y="3578216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3" name="Ellipse 42"/>
          <p:cNvSpPr/>
          <p:nvPr/>
        </p:nvSpPr>
        <p:spPr>
          <a:xfrm>
            <a:off x="607399" y="3811210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4" name="Ellipse 43"/>
          <p:cNvSpPr/>
          <p:nvPr/>
        </p:nvSpPr>
        <p:spPr>
          <a:xfrm>
            <a:off x="607399" y="403711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45" name="Ellipse 44"/>
          <p:cNvSpPr/>
          <p:nvPr/>
        </p:nvSpPr>
        <p:spPr>
          <a:xfrm>
            <a:off x="600084" y="4267053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6" name="Ellipse 45"/>
          <p:cNvSpPr/>
          <p:nvPr/>
        </p:nvSpPr>
        <p:spPr>
          <a:xfrm>
            <a:off x="588037" y="4499517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148747" y="4782207"/>
            <a:ext cx="32720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</a:rPr>
              <a:t>Interface des demandes utilisateurs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132899" y="987165"/>
            <a:ext cx="912407" cy="2539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731007" y="3518477"/>
            <a:ext cx="19591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Initialisation du Système</a:t>
            </a:r>
            <a:endParaRPr lang="fr-FR" dirty="0"/>
          </a:p>
        </p:txBody>
      </p:sp>
      <p:sp>
        <p:nvSpPr>
          <p:cNvPr id="19" name="Rectangle 18"/>
          <p:cNvSpPr/>
          <p:nvPr/>
        </p:nvSpPr>
        <p:spPr>
          <a:xfrm>
            <a:off x="729996" y="3754480"/>
            <a:ext cx="37160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OLSA (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ptimization-based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ink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leep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lgorithm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54" name="Rectangle 53"/>
          <p:cNvSpPr/>
          <p:nvPr/>
        </p:nvSpPr>
        <p:spPr>
          <a:xfrm>
            <a:off x="729996" y="3999711"/>
            <a:ext cx="36840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WASPF (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eighted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daptive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hortest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ath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irst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21" name="Rectangle 20"/>
          <p:cNvSpPr/>
          <p:nvPr/>
        </p:nvSpPr>
        <p:spPr>
          <a:xfrm>
            <a:off x="749255" y="4448900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Pondérations des Liens 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29996" y="4221118"/>
            <a:ext cx="23006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Chemin de Routage Robuste </a:t>
            </a:r>
          </a:p>
        </p:txBody>
      </p:sp>
      <p:cxnSp>
        <p:nvCxnSpPr>
          <p:cNvPr id="24" name="Connecteur droit 23"/>
          <p:cNvCxnSpPr/>
          <p:nvPr/>
        </p:nvCxnSpPr>
        <p:spPr>
          <a:xfrm>
            <a:off x="5274259" y="814373"/>
            <a:ext cx="0" cy="41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6121663" y="876445"/>
            <a:ext cx="19495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rgbClr val="7030A0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Fonctionnement</a:t>
            </a:r>
            <a:endParaRPr lang="fr-FR" sz="1600" dirty="0">
              <a:solidFill>
                <a:srgbClr val="7030A0"/>
              </a:solidFill>
            </a:endParaRPr>
          </a:p>
        </p:txBody>
      </p:sp>
      <p:sp>
        <p:nvSpPr>
          <p:cNvPr id="34" name="Flèche vers le bas 33"/>
          <p:cNvSpPr/>
          <p:nvPr/>
        </p:nvSpPr>
        <p:spPr>
          <a:xfrm>
            <a:off x="6835056" y="1283231"/>
            <a:ext cx="514572" cy="487751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1" name="Image 60"/>
          <p:cNvPicPr/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833" b="15581"/>
          <a:stretch/>
        </p:blipFill>
        <p:spPr bwMode="auto">
          <a:xfrm>
            <a:off x="1014496" y="1381407"/>
            <a:ext cx="198776" cy="1454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2297124" y="1780057"/>
            <a:ext cx="570203" cy="16684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8" name="Groupe 57"/>
          <p:cNvGrpSpPr/>
          <p:nvPr/>
        </p:nvGrpSpPr>
        <p:grpSpPr>
          <a:xfrm>
            <a:off x="6358179" y="2303154"/>
            <a:ext cx="1419508" cy="356927"/>
            <a:chOff x="2211052" y="4143971"/>
            <a:chExt cx="1419508" cy="356927"/>
          </a:xfrm>
        </p:grpSpPr>
        <p:sp>
          <p:nvSpPr>
            <p:cNvPr id="63" name="Rectangle 62"/>
            <p:cNvSpPr/>
            <p:nvPr/>
          </p:nvSpPr>
          <p:spPr>
            <a:xfrm>
              <a:off x="2285320" y="4189273"/>
              <a:ext cx="134524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fr-FR" sz="12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Bande Passante</a:t>
              </a: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2211052" y="4143971"/>
              <a:ext cx="1419031" cy="356927"/>
            </a:xfrm>
            <a:prstGeom prst="rect">
              <a:avLst/>
            </a:prstGeom>
            <a:noFill/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5432794" y="1816854"/>
            <a:ext cx="31804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utilisation des liens, basé sur la métrique :</a:t>
            </a:r>
            <a:endParaRPr lang="fr-FR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464736" y="2846539"/>
            <a:ext cx="343296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fr-FR" b="1" dirty="0" err="1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Dijkstra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utilise une </a:t>
            </a:r>
            <a:r>
              <a:rPr lang="fr-FR" b="1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table de routage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pour stocker les informations sur les utilisations des liens entre les différents routeurs et les chemins qui mènent à la destination souhaitée. </a:t>
            </a:r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8" name="Google Shape;1479;p25"/>
          <p:cNvSpPr txBox="1">
            <a:spLocks noGrp="1"/>
          </p:cNvSpPr>
          <p:nvPr>
            <p:ph type="title"/>
          </p:nvPr>
        </p:nvSpPr>
        <p:spPr>
          <a:xfrm>
            <a:off x="2875078" y="-37368"/>
            <a:ext cx="3824816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ALGORITHME ORRA</a:t>
            </a:r>
            <a:endParaRPr b="1" dirty="0"/>
          </a:p>
        </p:txBody>
      </p:sp>
      <p:grpSp>
        <p:nvGrpSpPr>
          <p:cNvPr id="69" name="Groupe 68"/>
          <p:cNvGrpSpPr/>
          <p:nvPr/>
        </p:nvGrpSpPr>
        <p:grpSpPr>
          <a:xfrm>
            <a:off x="2786135" y="103251"/>
            <a:ext cx="291883" cy="253491"/>
            <a:chOff x="3255989" y="463054"/>
            <a:chExt cx="291883" cy="253491"/>
          </a:xfrm>
        </p:grpSpPr>
        <p:sp>
          <p:nvSpPr>
            <p:cNvPr id="70" name="Rectangle 69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72" name="Connecteur droit 71"/>
          <p:cNvCxnSpPr/>
          <p:nvPr/>
        </p:nvCxnSpPr>
        <p:spPr>
          <a:xfrm flipV="1">
            <a:off x="3132899" y="596092"/>
            <a:ext cx="311023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3365795" y="336436"/>
            <a:ext cx="283603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ptimization-based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obust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outing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lgorithm</a:t>
            </a:r>
            <a:endParaRPr lang="fr-FR" sz="1100" dirty="0"/>
          </a:p>
        </p:txBody>
      </p:sp>
      <p:sp>
        <p:nvSpPr>
          <p:cNvPr id="74" name="Rectangle 73"/>
          <p:cNvSpPr>
            <a:spLocks noChangeArrowheads="1"/>
          </p:cNvSpPr>
          <p:nvPr/>
        </p:nvSpPr>
        <p:spPr bwMode="auto">
          <a:xfrm>
            <a:off x="8772586" y="4912668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11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1392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5"/>
          <p:cNvSpPr txBox="1">
            <a:spLocks noGrp="1"/>
          </p:cNvSpPr>
          <p:nvPr>
            <p:ph type="title"/>
          </p:nvPr>
        </p:nvSpPr>
        <p:spPr>
          <a:xfrm>
            <a:off x="809211" y="287652"/>
            <a:ext cx="8161002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 dirty="0"/>
              <a:t>SOMMAIRE</a:t>
            </a:r>
            <a:endParaRPr sz="3200" b="1" dirty="0"/>
          </a:p>
        </p:txBody>
      </p:sp>
      <p:grpSp>
        <p:nvGrpSpPr>
          <p:cNvPr id="1480" name="Google Shape;1480;p25"/>
          <p:cNvGrpSpPr/>
          <p:nvPr/>
        </p:nvGrpSpPr>
        <p:grpSpPr>
          <a:xfrm>
            <a:off x="3255989" y="3097823"/>
            <a:ext cx="2631966" cy="1482582"/>
            <a:chOff x="1012725" y="2202350"/>
            <a:chExt cx="2668525" cy="1503175"/>
          </a:xfrm>
        </p:grpSpPr>
        <p:sp>
          <p:nvSpPr>
            <p:cNvPr id="1481" name="Google Shape;1481;p25"/>
            <p:cNvSpPr/>
            <p:nvPr/>
          </p:nvSpPr>
          <p:spPr>
            <a:xfrm>
              <a:off x="1142800" y="2262775"/>
              <a:ext cx="2408375" cy="1356725"/>
            </a:xfrm>
            <a:custGeom>
              <a:avLst/>
              <a:gdLst/>
              <a:ahLst/>
              <a:cxnLst/>
              <a:rect l="l" t="t" r="r" b="b"/>
              <a:pathLst>
                <a:path w="96335" h="54269" extrusionOk="0">
                  <a:moveTo>
                    <a:pt x="48590" y="0"/>
                  </a:moveTo>
                  <a:lnTo>
                    <a:pt x="1" y="25658"/>
                  </a:lnTo>
                  <a:lnTo>
                    <a:pt x="49626" y="54269"/>
                  </a:lnTo>
                  <a:lnTo>
                    <a:pt x="96334" y="27861"/>
                  </a:lnTo>
                  <a:lnTo>
                    <a:pt x="4859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5"/>
            <p:cNvSpPr/>
            <p:nvPr/>
          </p:nvSpPr>
          <p:spPr>
            <a:xfrm>
              <a:off x="2383425" y="2959275"/>
              <a:ext cx="1167750" cy="686425"/>
            </a:xfrm>
            <a:custGeom>
              <a:avLst/>
              <a:gdLst/>
              <a:ahLst/>
              <a:cxnLst/>
              <a:rect l="l" t="t" r="r" b="b"/>
              <a:pathLst>
                <a:path w="46710" h="27457" extrusionOk="0">
                  <a:moveTo>
                    <a:pt x="46709" y="1"/>
                  </a:moveTo>
                  <a:lnTo>
                    <a:pt x="1" y="26409"/>
                  </a:lnTo>
                  <a:lnTo>
                    <a:pt x="1" y="27457"/>
                  </a:lnTo>
                  <a:lnTo>
                    <a:pt x="46709" y="1049"/>
                  </a:lnTo>
                  <a:lnTo>
                    <a:pt x="4670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5"/>
            <p:cNvSpPr/>
            <p:nvPr/>
          </p:nvSpPr>
          <p:spPr>
            <a:xfrm>
              <a:off x="1142800" y="2903925"/>
              <a:ext cx="1240650" cy="741775"/>
            </a:xfrm>
            <a:custGeom>
              <a:avLst/>
              <a:gdLst/>
              <a:ahLst/>
              <a:cxnLst/>
              <a:rect l="l" t="t" r="r" b="b"/>
              <a:pathLst>
                <a:path w="49626" h="29671" extrusionOk="0">
                  <a:moveTo>
                    <a:pt x="1" y="0"/>
                  </a:moveTo>
                  <a:lnTo>
                    <a:pt x="1" y="1060"/>
                  </a:lnTo>
                  <a:lnTo>
                    <a:pt x="49626" y="29671"/>
                  </a:lnTo>
                  <a:lnTo>
                    <a:pt x="49626" y="2862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5"/>
            <p:cNvSpPr/>
            <p:nvPr/>
          </p:nvSpPr>
          <p:spPr>
            <a:xfrm>
              <a:off x="1012725" y="2202350"/>
              <a:ext cx="2668525" cy="1503175"/>
            </a:xfrm>
            <a:custGeom>
              <a:avLst/>
              <a:gdLst/>
              <a:ahLst/>
              <a:cxnLst/>
              <a:rect l="l" t="t" r="r" b="b"/>
              <a:pathLst>
                <a:path w="106741" h="60127" extrusionOk="0">
                  <a:moveTo>
                    <a:pt x="53829" y="238"/>
                  </a:moveTo>
                  <a:lnTo>
                    <a:pt x="106335" y="30885"/>
                  </a:lnTo>
                  <a:lnTo>
                    <a:pt x="54984" y="59900"/>
                  </a:lnTo>
                  <a:lnTo>
                    <a:pt x="417" y="28444"/>
                  </a:lnTo>
                  <a:lnTo>
                    <a:pt x="53829" y="238"/>
                  </a:lnTo>
                  <a:close/>
                  <a:moveTo>
                    <a:pt x="53841" y="0"/>
                  </a:moveTo>
                  <a:lnTo>
                    <a:pt x="155" y="28337"/>
                  </a:lnTo>
                  <a:lnTo>
                    <a:pt x="1" y="28432"/>
                  </a:lnTo>
                  <a:lnTo>
                    <a:pt x="54984" y="60127"/>
                  </a:lnTo>
                  <a:lnTo>
                    <a:pt x="106740" y="30873"/>
                  </a:lnTo>
                  <a:lnTo>
                    <a:pt x="538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25"/>
          <p:cNvGrpSpPr/>
          <p:nvPr/>
        </p:nvGrpSpPr>
        <p:grpSpPr>
          <a:xfrm>
            <a:off x="3813523" y="1279109"/>
            <a:ext cx="1581560" cy="3019039"/>
            <a:chOff x="1497487" y="1374192"/>
            <a:chExt cx="1262521" cy="2410026"/>
          </a:xfrm>
        </p:grpSpPr>
        <p:sp>
          <p:nvSpPr>
            <p:cNvPr id="1486" name="Google Shape;1486;p25"/>
            <p:cNvSpPr/>
            <p:nvPr/>
          </p:nvSpPr>
          <p:spPr>
            <a:xfrm>
              <a:off x="2128740" y="1735041"/>
              <a:ext cx="631267" cy="2049177"/>
            </a:xfrm>
            <a:custGeom>
              <a:avLst/>
              <a:gdLst/>
              <a:ahLst/>
              <a:cxnLst/>
              <a:rect l="l" t="t" r="r" b="b"/>
              <a:pathLst>
                <a:path w="13836" h="44911" extrusionOk="0">
                  <a:moveTo>
                    <a:pt x="1" y="44911"/>
                  </a:moveTo>
                  <a:lnTo>
                    <a:pt x="1" y="7978"/>
                  </a:lnTo>
                  <a:lnTo>
                    <a:pt x="13836" y="0"/>
                  </a:lnTo>
                  <a:lnTo>
                    <a:pt x="13836" y="3693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5"/>
            <p:cNvSpPr/>
            <p:nvPr/>
          </p:nvSpPr>
          <p:spPr>
            <a:xfrm>
              <a:off x="1497487" y="1374192"/>
              <a:ext cx="1262489" cy="728534"/>
            </a:xfrm>
            <a:custGeom>
              <a:avLst/>
              <a:gdLst/>
              <a:ahLst/>
              <a:cxnLst/>
              <a:rect l="l" t="t" r="r" b="b"/>
              <a:pathLst>
                <a:path w="27671" h="15967" extrusionOk="0">
                  <a:moveTo>
                    <a:pt x="1" y="7989"/>
                  </a:moveTo>
                  <a:lnTo>
                    <a:pt x="13836" y="0"/>
                  </a:lnTo>
                  <a:lnTo>
                    <a:pt x="27671" y="7989"/>
                  </a:lnTo>
                  <a:lnTo>
                    <a:pt x="13836" y="15967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5"/>
            <p:cNvSpPr/>
            <p:nvPr/>
          </p:nvSpPr>
          <p:spPr>
            <a:xfrm>
              <a:off x="1627890" y="1449158"/>
              <a:ext cx="1001742" cy="578602"/>
            </a:xfrm>
            <a:custGeom>
              <a:avLst/>
              <a:gdLst/>
              <a:ahLst/>
              <a:cxnLst/>
              <a:rect l="l" t="t" r="r" b="b"/>
              <a:pathLst>
                <a:path w="21956" h="12681" extrusionOk="0">
                  <a:moveTo>
                    <a:pt x="0" y="6346"/>
                  </a:moveTo>
                  <a:lnTo>
                    <a:pt x="10978" y="0"/>
                  </a:lnTo>
                  <a:lnTo>
                    <a:pt x="21955" y="6346"/>
                  </a:lnTo>
                  <a:lnTo>
                    <a:pt x="10978" y="1268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5"/>
            <p:cNvSpPr/>
            <p:nvPr/>
          </p:nvSpPr>
          <p:spPr>
            <a:xfrm>
              <a:off x="1497487" y="1735041"/>
              <a:ext cx="631268" cy="2049177"/>
            </a:xfrm>
            <a:custGeom>
              <a:avLst/>
              <a:gdLst/>
              <a:ahLst/>
              <a:cxnLst/>
              <a:rect l="l" t="t" r="r" b="b"/>
              <a:pathLst>
                <a:path w="13836" h="44911" extrusionOk="0">
                  <a:moveTo>
                    <a:pt x="13836" y="7978"/>
                  </a:moveTo>
                  <a:lnTo>
                    <a:pt x="1" y="0"/>
                  </a:lnTo>
                  <a:lnTo>
                    <a:pt x="1" y="36934"/>
                  </a:lnTo>
                  <a:lnTo>
                    <a:pt x="13836" y="449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5"/>
            <p:cNvSpPr/>
            <p:nvPr/>
          </p:nvSpPr>
          <p:spPr>
            <a:xfrm>
              <a:off x="2168390" y="1825748"/>
              <a:ext cx="512871" cy="1742788"/>
            </a:xfrm>
            <a:custGeom>
              <a:avLst/>
              <a:gdLst/>
              <a:ahLst/>
              <a:cxnLst/>
              <a:rect l="l" t="t" r="r" b="b"/>
              <a:pathLst>
                <a:path w="11241" h="38196" extrusionOk="0">
                  <a:moveTo>
                    <a:pt x="11240" y="1"/>
                  </a:moveTo>
                  <a:lnTo>
                    <a:pt x="11240" y="31707"/>
                  </a:lnTo>
                  <a:lnTo>
                    <a:pt x="1" y="38196"/>
                  </a:lnTo>
                  <a:lnTo>
                    <a:pt x="1" y="64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5"/>
            <p:cNvSpPr/>
            <p:nvPr/>
          </p:nvSpPr>
          <p:spPr>
            <a:xfrm>
              <a:off x="2168390" y="2509151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90"/>
                  </a:moveTo>
                  <a:lnTo>
                    <a:pt x="1" y="8490"/>
                  </a:lnTo>
                  <a:lnTo>
                    <a:pt x="11240" y="1989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5"/>
            <p:cNvSpPr/>
            <p:nvPr/>
          </p:nvSpPr>
          <p:spPr>
            <a:xfrm>
              <a:off x="2200466" y="2683538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9"/>
                  </a:moveTo>
                  <a:lnTo>
                    <a:pt x="0" y="3704"/>
                  </a:lnTo>
                  <a:lnTo>
                    <a:pt x="4858" y="906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5"/>
            <p:cNvSpPr/>
            <p:nvPr/>
          </p:nvSpPr>
          <p:spPr>
            <a:xfrm>
              <a:off x="2453059" y="2621075"/>
              <a:ext cx="65791" cy="95133"/>
            </a:xfrm>
            <a:custGeom>
              <a:avLst/>
              <a:gdLst/>
              <a:ahLst/>
              <a:cxnLst/>
              <a:rect l="l" t="t" r="r" b="b"/>
              <a:pathLst>
                <a:path w="1442" h="2085" extrusionOk="0">
                  <a:moveTo>
                    <a:pt x="1441" y="0"/>
                  </a:moveTo>
                  <a:lnTo>
                    <a:pt x="1" y="822"/>
                  </a:lnTo>
                  <a:lnTo>
                    <a:pt x="1" y="2084"/>
                  </a:lnTo>
                  <a:lnTo>
                    <a:pt x="1441" y="1251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5"/>
            <p:cNvSpPr/>
            <p:nvPr/>
          </p:nvSpPr>
          <p:spPr>
            <a:xfrm>
              <a:off x="2539979" y="2542824"/>
              <a:ext cx="128799" cy="119042"/>
            </a:xfrm>
            <a:custGeom>
              <a:avLst/>
              <a:gdLst/>
              <a:ahLst/>
              <a:cxnLst/>
              <a:rect l="l" t="t" r="r" b="b"/>
              <a:pathLst>
                <a:path w="2823" h="2609" extrusionOk="0">
                  <a:moveTo>
                    <a:pt x="1" y="1620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5"/>
            <p:cNvSpPr/>
            <p:nvPr/>
          </p:nvSpPr>
          <p:spPr>
            <a:xfrm>
              <a:off x="2553575" y="2559706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8"/>
                  </a:lnTo>
                  <a:lnTo>
                    <a:pt x="2298" y="0"/>
                  </a:lnTo>
                  <a:close/>
                  <a:moveTo>
                    <a:pt x="1893" y="250"/>
                  </a:moveTo>
                  <a:lnTo>
                    <a:pt x="1620" y="393"/>
                  </a:lnTo>
                  <a:lnTo>
                    <a:pt x="1620" y="631"/>
                  </a:lnTo>
                  <a:lnTo>
                    <a:pt x="1893" y="476"/>
                  </a:lnTo>
                  <a:lnTo>
                    <a:pt x="1893" y="250"/>
                  </a:lnTo>
                  <a:close/>
                  <a:moveTo>
                    <a:pt x="2298" y="357"/>
                  </a:moveTo>
                  <a:lnTo>
                    <a:pt x="2024" y="512"/>
                  </a:lnTo>
                  <a:lnTo>
                    <a:pt x="2024" y="750"/>
                  </a:lnTo>
                  <a:lnTo>
                    <a:pt x="2298" y="595"/>
                  </a:lnTo>
                  <a:lnTo>
                    <a:pt x="2298" y="357"/>
                  </a:lnTo>
                  <a:close/>
                  <a:moveTo>
                    <a:pt x="1489" y="476"/>
                  </a:moveTo>
                  <a:lnTo>
                    <a:pt x="1215" y="631"/>
                  </a:lnTo>
                  <a:lnTo>
                    <a:pt x="1215" y="869"/>
                  </a:lnTo>
                  <a:lnTo>
                    <a:pt x="1489" y="703"/>
                  </a:lnTo>
                  <a:lnTo>
                    <a:pt x="1489" y="476"/>
                  </a:lnTo>
                  <a:close/>
                  <a:moveTo>
                    <a:pt x="1893" y="595"/>
                  </a:moveTo>
                  <a:lnTo>
                    <a:pt x="1620" y="750"/>
                  </a:lnTo>
                  <a:lnTo>
                    <a:pt x="1620" y="988"/>
                  </a:lnTo>
                  <a:lnTo>
                    <a:pt x="1893" y="834"/>
                  </a:lnTo>
                  <a:lnTo>
                    <a:pt x="1893" y="595"/>
                  </a:lnTo>
                  <a:close/>
                  <a:moveTo>
                    <a:pt x="1084" y="703"/>
                  </a:moveTo>
                  <a:lnTo>
                    <a:pt x="810" y="857"/>
                  </a:lnTo>
                  <a:lnTo>
                    <a:pt x="810" y="1095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22"/>
                  </a:moveTo>
                  <a:lnTo>
                    <a:pt x="1215" y="976"/>
                  </a:lnTo>
                  <a:lnTo>
                    <a:pt x="1215" y="1215"/>
                  </a:lnTo>
                  <a:lnTo>
                    <a:pt x="1489" y="1060"/>
                  </a:lnTo>
                  <a:lnTo>
                    <a:pt x="1489" y="822"/>
                  </a:lnTo>
                  <a:close/>
                  <a:moveTo>
                    <a:pt x="679" y="941"/>
                  </a:moveTo>
                  <a:lnTo>
                    <a:pt x="405" y="1095"/>
                  </a:lnTo>
                  <a:lnTo>
                    <a:pt x="405" y="1334"/>
                  </a:lnTo>
                  <a:lnTo>
                    <a:pt x="679" y="1179"/>
                  </a:lnTo>
                  <a:lnTo>
                    <a:pt x="679" y="941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67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405"/>
                  </a:lnTo>
                  <a:lnTo>
                    <a:pt x="274" y="1167"/>
                  </a:lnTo>
                  <a:close/>
                  <a:moveTo>
                    <a:pt x="679" y="1286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24"/>
                  </a:lnTo>
                  <a:lnTo>
                    <a:pt x="679" y="1286"/>
                  </a:lnTo>
                  <a:close/>
                  <a:moveTo>
                    <a:pt x="274" y="1512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50"/>
                  </a:lnTo>
                  <a:lnTo>
                    <a:pt x="274" y="15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5"/>
            <p:cNvSpPr/>
            <p:nvPr/>
          </p:nvSpPr>
          <p:spPr>
            <a:xfrm>
              <a:off x="2467751" y="2650504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34"/>
                    <a:pt x="643" y="82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9"/>
                  </a:cubicBezTo>
                  <a:cubicBezTo>
                    <a:pt x="762" y="153"/>
                    <a:pt x="786" y="106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3" y="180"/>
                  </a:moveTo>
                  <a:cubicBezTo>
                    <a:pt x="424" y="180"/>
                    <a:pt x="415" y="183"/>
                    <a:pt x="405" y="189"/>
                  </a:cubicBezTo>
                  <a:cubicBezTo>
                    <a:pt x="357" y="225"/>
                    <a:pt x="334" y="272"/>
                    <a:pt x="322" y="320"/>
                  </a:cubicBezTo>
                  <a:cubicBezTo>
                    <a:pt x="322" y="355"/>
                    <a:pt x="341" y="377"/>
                    <a:pt x="370" y="377"/>
                  </a:cubicBezTo>
                  <a:cubicBezTo>
                    <a:pt x="380" y="377"/>
                    <a:pt x="392" y="374"/>
                    <a:pt x="405" y="368"/>
                  </a:cubicBezTo>
                  <a:cubicBezTo>
                    <a:pt x="453" y="344"/>
                    <a:pt x="476" y="284"/>
                    <a:pt x="476" y="237"/>
                  </a:cubicBezTo>
                  <a:cubicBezTo>
                    <a:pt x="476" y="202"/>
                    <a:pt x="457" y="180"/>
                    <a:pt x="433" y="180"/>
                  </a:cubicBezTo>
                  <a:close/>
                  <a:moveTo>
                    <a:pt x="757" y="356"/>
                  </a:moveTo>
                  <a:cubicBezTo>
                    <a:pt x="745" y="356"/>
                    <a:pt x="730" y="360"/>
                    <a:pt x="715" y="368"/>
                  </a:cubicBezTo>
                  <a:cubicBezTo>
                    <a:pt x="667" y="391"/>
                    <a:pt x="643" y="439"/>
                    <a:pt x="643" y="498"/>
                  </a:cubicBezTo>
                  <a:cubicBezTo>
                    <a:pt x="643" y="530"/>
                    <a:pt x="659" y="546"/>
                    <a:pt x="680" y="546"/>
                  </a:cubicBezTo>
                  <a:cubicBezTo>
                    <a:pt x="691" y="546"/>
                    <a:pt x="703" y="542"/>
                    <a:pt x="715" y="534"/>
                  </a:cubicBezTo>
                  <a:cubicBezTo>
                    <a:pt x="762" y="510"/>
                    <a:pt x="786" y="463"/>
                    <a:pt x="798" y="403"/>
                  </a:cubicBezTo>
                  <a:cubicBezTo>
                    <a:pt x="798" y="371"/>
                    <a:pt x="782" y="356"/>
                    <a:pt x="757" y="356"/>
                  </a:cubicBezTo>
                  <a:close/>
                  <a:moveTo>
                    <a:pt x="105" y="370"/>
                  </a:moveTo>
                  <a:cubicBezTo>
                    <a:pt x="95" y="370"/>
                    <a:pt x="84" y="373"/>
                    <a:pt x="72" y="379"/>
                  </a:cubicBezTo>
                  <a:cubicBezTo>
                    <a:pt x="24" y="415"/>
                    <a:pt x="0" y="463"/>
                    <a:pt x="0" y="510"/>
                  </a:cubicBezTo>
                  <a:cubicBezTo>
                    <a:pt x="0" y="545"/>
                    <a:pt x="19" y="567"/>
                    <a:pt x="44" y="567"/>
                  </a:cubicBezTo>
                  <a:cubicBezTo>
                    <a:pt x="52" y="567"/>
                    <a:pt x="62" y="564"/>
                    <a:pt x="72" y="558"/>
                  </a:cubicBezTo>
                  <a:cubicBezTo>
                    <a:pt x="119" y="534"/>
                    <a:pt x="143" y="475"/>
                    <a:pt x="143" y="427"/>
                  </a:cubicBezTo>
                  <a:cubicBezTo>
                    <a:pt x="143" y="392"/>
                    <a:pt x="130" y="370"/>
                    <a:pt x="105" y="370"/>
                  </a:cubicBezTo>
                  <a:close/>
                  <a:moveTo>
                    <a:pt x="433" y="537"/>
                  </a:moveTo>
                  <a:cubicBezTo>
                    <a:pt x="424" y="537"/>
                    <a:pt x="415" y="540"/>
                    <a:pt x="405" y="546"/>
                  </a:cubicBezTo>
                  <a:cubicBezTo>
                    <a:pt x="357" y="570"/>
                    <a:pt x="334" y="618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5"/>
                  </a:cubicBezTo>
                  <a:cubicBezTo>
                    <a:pt x="441" y="689"/>
                    <a:pt x="476" y="641"/>
                    <a:pt x="476" y="594"/>
                  </a:cubicBezTo>
                  <a:cubicBezTo>
                    <a:pt x="476" y="559"/>
                    <a:pt x="457" y="537"/>
                    <a:pt x="433" y="537"/>
                  </a:cubicBezTo>
                  <a:close/>
                  <a:moveTo>
                    <a:pt x="105" y="727"/>
                  </a:moveTo>
                  <a:cubicBezTo>
                    <a:pt x="95" y="727"/>
                    <a:pt x="84" y="730"/>
                    <a:pt x="72" y="737"/>
                  </a:cubicBezTo>
                  <a:cubicBezTo>
                    <a:pt x="24" y="760"/>
                    <a:pt x="0" y="808"/>
                    <a:pt x="0" y="868"/>
                  </a:cubicBezTo>
                  <a:cubicBezTo>
                    <a:pt x="0" y="902"/>
                    <a:pt x="19" y="925"/>
                    <a:pt x="44" y="925"/>
                  </a:cubicBezTo>
                  <a:cubicBezTo>
                    <a:pt x="52" y="925"/>
                    <a:pt x="62" y="922"/>
                    <a:pt x="72" y="915"/>
                  </a:cubicBezTo>
                  <a:cubicBezTo>
                    <a:pt x="119" y="879"/>
                    <a:pt x="143" y="832"/>
                    <a:pt x="143" y="784"/>
                  </a:cubicBezTo>
                  <a:cubicBezTo>
                    <a:pt x="143" y="749"/>
                    <a:pt x="130" y="727"/>
                    <a:pt x="105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5"/>
            <p:cNvSpPr/>
            <p:nvPr/>
          </p:nvSpPr>
          <p:spPr>
            <a:xfrm>
              <a:off x="2168390" y="2486338"/>
              <a:ext cx="512871" cy="318936"/>
            </a:xfrm>
            <a:custGeom>
              <a:avLst/>
              <a:gdLst/>
              <a:ahLst/>
              <a:cxnLst/>
              <a:rect l="l" t="t" r="r" b="b"/>
              <a:pathLst>
                <a:path w="11241" h="6990" extrusionOk="0">
                  <a:moveTo>
                    <a:pt x="11240" y="501"/>
                  </a:moveTo>
                  <a:lnTo>
                    <a:pt x="10371" y="1"/>
                  </a:lnTo>
                  <a:lnTo>
                    <a:pt x="1" y="5990"/>
                  </a:lnTo>
                  <a:lnTo>
                    <a:pt x="1" y="699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5"/>
            <p:cNvSpPr/>
            <p:nvPr/>
          </p:nvSpPr>
          <p:spPr>
            <a:xfrm>
              <a:off x="2168390" y="1825748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90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5"/>
            <p:cNvSpPr/>
            <p:nvPr/>
          </p:nvSpPr>
          <p:spPr>
            <a:xfrm>
              <a:off x="2200466" y="2000135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9"/>
                  </a:moveTo>
                  <a:lnTo>
                    <a:pt x="0" y="3704"/>
                  </a:lnTo>
                  <a:lnTo>
                    <a:pt x="4858" y="906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5"/>
            <p:cNvSpPr/>
            <p:nvPr/>
          </p:nvSpPr>
          <p:spPr>
            <a:xfrm>
              <a:off x="2453059" y="1937671"/>
              <a:ext cx="65791" cy="95635"/>
            </a:xfrm>
            <a:custGeom>
              <a:avLst/>
              <a:gdLst/>
              <a:ahLst/>
              <a:cxnLst/>
              <a:rect l="l" t="t" r="r" b="b"/>
              <a:pathLst>
                <a:path w="1442" h="2096" extrusionOk="0">
                  <a:moveTo>
                    <a:pt x="1441" y="0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3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5"/>
            <p:cNvSpPr/>
            <p:nvPr/>
          </p:nvSpPr>
          <p:spPr>
            <a:xfrm>
              <a:off x="2467751" y="1967101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46"/>
                    <a:pt x="643" y="94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9"/>
                  </a:cubicBezTo>
                  <a:cubicBezTo>
                    <a:pt x="762" y="165"/>
                    <a:pt x="786" y="117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8" y="189"/>
                  </a:moveTo>
                  <a:cubicBezTo>
                    <a:pt x="428" y="189"/>
                    <a:pt x="416" y="193"/>
                    <a:pt x="405" y="201"/>
                  </a:cubicBezTo>
                  <a:cubicBezTo>
                    <a:pt x="357" y="225"/>
                    <a:pt x="334" y="272"/>
                    <a:pt x="322" y="332"/>
                  </a:cubicBezTo>
                  <a:cubicBezTo>
                    <a:pt x="322" y="364"/>
                    <a:pt x="337" y="379"/>
                    <a:pt x="362" y="379"/>
                  </a:cubicBezTo>
                  <a:cubicBezTo>
                    <a:pt x="375" y="379"/>
                    <a:pt x="389" y="375"/>
                    <a:pt x="405" y="367"/>
                  </a:cubicBezTo>
                  <a:cubicBezTo>
                    <a:pt x="441" y="344"/>
                    <a:pt x="476" y="296"/>
                    <a:pt x="476" y="248"/>
                  </a:cubicBezTo>
                  <a:cubicBezTo>
                    <a:pt x="476" y="208"/>
                    <a:pt x="460" y="189"/>
                    <a:pt x="438" y="189"/>
                  </a:cubicBezTo>
                  <a:close/>
                  <a:moveTo>
                    <a:pt x="750" y="358"/>
                  </a:moveTo>
                  <a:cubicBezTo>
                    <a:pt x="739" y="358"/>
                    <a:pt x="727" y="361"/>
                    <a:pt x="715" y="367"/>
                  </a:cubicBezTo>
                  <a:cubicBezTo>
                    <a:pt x="667" y="391"/>
                    <a:pt x="643" y="439"/>
                    <a:pt x="643" y="498"/>
                  </a:cubicBezTo>
                  <a:cubicBezTo>
                    <a:pt x="643" y="533"/>
                    <a:pt x="662" y="555"/>
                    <a:pt x="686" y="555"/>
                  </a:cubicBezTo>
                  <a:cubicBezTo>
                    <a:pt x="695" y="555"/>
                    <a:pt x="705" y="552"/>
                    <a:pt x="715" y="546"/>
                  </a:cubicBezTo>
                  <a:cubicBezTo>
                    <a:pt x="762" y="510"/>
                    <a:pt x="786" y="463"/>
                    <a:pt x="798" y="415"/>
                  </a:cubicBezTo>
                  <a:cubicBezTo>
                    <a:pt x="798" y="380"/>
                    <a:pt x="779" y="358"/>
                    <a:pt x="750" y="358"/>
                  </a:cubicBezTo>
                  <a:close/>
                  <a:moveTo>
                    <a:pt x="110" y="380"/>
                  </a:moveTo>
                  <a:cubicBezTo>
                    <a:pt x="99" y="380"/>
                    <a:pt x="87" y="384"/>
                    <a:pt x="72" y="391"/>
                  </a:cubicBezTo>
                  <a:cubicBezTo>
                    <a:pt x="24" y="415"/>
                    <a:pt x="0" y="463"/>
                    <a:pt x="0" y="522"/>
                  </a:cubicBezTo>
                  <a:cubicBezTo>
                    <a:pt x="0" y="548"/>
                    <a:pt x="19" y="568"/>
                    <a:pt x="42" y="568"/>
                  </a:cubicBezTo>
                  <a:cubicBezTo>
                    <a:pt x="52" y="568"/>
                    <a:pt x="62" y="565"/>
                    <a:pt x="72" y="558"/>
                  </a:cubicBezTo>
                  <a:cubicBezTo>
                    <a:pt x="119" y="534"/>
                    <a:pt x="143" y="487"/>
                    <a:pt x="143" y="439"/>
                  </a:cubicBezTo>
                  <a:cubicBezTo>
                    <a:pt x="143" y="398"/>
                    <a:pt x="132" y="380"/>
                    <a:pt x="110" y="380"/>
                  </a:cubicBezTo>
                  <a:close/>
                  <a:moveTo>
                    <a:pt x="433" y="537"/>
                  </a:moveTo>
                  <a:cubicBezTo>
                    <a:pt x="424" y="537"/>
                    <a:pt x="415" y="540"/>
                    <a:pt x="405" y="546"/>
                  </a:cubicBezTo>
                  <a:cubicBezTo>
                    <a:pt x="357" y="582"/>
                    <a:pt x="334" y="629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5"/>
                  </a:cubicBezTo>
                  <a:cubicBezTo>
                    <a:pt x="441" y="701"/>
                    <a:pt x="476" y="653"/>
                    <a:pt x="476" y="594"/>
                  </a:cubicBezTo>
                  <a:cubicBezTo>
                    <a:pt x="476" y="559"/>
                    <a:pt x="457" y="537"/>
                    <a:pt x="433" y="537"/>
                  </a:cubicBezTo>
                  <a:close/>
                  <a:moveTo>
                    <a:pt x="105" y="727"/>
                  </a:moveTo>
                  <a:cubicBezTo>
                    <a:pt x="95" y="727"/>
                    <a:pt x="84" y="730"/>
                    <a:pt x="72" y="737"/>
                  </a:cubicBezTo>
                  <a:cubicBezTo>
                    <a:pt x="24" y="772"/>
                    <a:pt x="0" y="820"/>
                    <a:pt x="0" y="868"/>
                  </a:cubicBezTo>
                  <a:cubicBezTo>
                    <a:pt x="0" y="902"/>
                    <a:pt x="19" y="925"/>
                    <a:pt x="44" y="925"/>
                  </a:cubicBezTo>
                  <a:cubicBezTo>
                    <a:pt x="52" y="925"/>
                    <a:pt x="62" y="922"/>
                    <a:pt x="72" y="915"/>
                  </a:cubicBezTo>
                  <a:cubicBezTo>
                    <a:pt x="119" y="891"/>
                    <a:pt x="143" y="844"/>
                    <a:pt x="143" y="784"/>
                  </a:cubicBezTo>
                  <a:cubicBezTo>
                    <a:pt x="143" y="749"/>
                    <a:pt x="130" y="727"/>
                    <a:pt x="105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5"/>
            <p:cNvSpPr/>
            <p:nvPr/>
          </p:nvSpPr>
          <p:spPr>
            <a:xfrm>
              <a:off x="2168390" y="2372270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89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5"/>
            <p:cNvSpPr/>
            <p:nvPr/>
          </p:nvSpPr>
          <p:spPr>
            <a:xfrm>
              <a:off x="2200466" y="2546657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5"/>
            <p:cNvSpPr/>
            <p:nvPr/>
          </p:nvSpPr>
          <p:spPr>
            <a:xfrm>
              <a:off x="2453059" y="2484193"/>
              <a:ext cx="65791" cy="95635"/>
            </a:xfrm>
            <a:custGeom>
              <a:avLst/>
              <a:gdLst/>
              <a:ahLst/>
              <a:cxnLst/>
              <a:rect l="l" t="t" r="r" b="b"/>
              <a:pathLst>
                <a:path w="1442" h="2096" extrusionOk="0">
                  <a:moveTo>
                    <a:pt x="1441" y="0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2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5"/>
            <p:cNvSpPr/>
            <p:nvPr/>
          </p:nvSpPr>
          <p:spPr>
            <a:xfrm>
              <a:off x="2539979" y="2405943"/>
              <a:ext cx="128799" cy="119042"/>
            </a:xfrm>
            <a:custGeom>
              <a:avLst/>
              <a:gdLst/>
              <a:ahLst/>
              <a:cxnLst/>
              <a:rect l="l" t="t" r="r" b="b"/>
              <a:pathLst>
                <a:path w="2823" h="2609" extrusionOk="0">
                  <a:moveTo>
                    <a:pt x="1" y="1632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5"/>
            <p:cNvSpPr/>
            <p:nvPr/>
          </p:nvSpPr>
          <p:spPr>
            <a:xfrm>
              <a:off x="2553575" y="2423327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1"/>
                  </a:moveTo>
                  <a:lnTo>
                    <a:pt x="2024" y="155"/>
                  </a:lnTo>
                  <a:lnTo>
                    <a:pt x="2024" y="394"/>
                  </a:lnTo>
                  <a:lnTo>
                    <a:pt x="2298" y="239"/>
                  </a:lnTo>
                  <a:lnTo>
                    <a:pt x="2298" y="1"/>
                  </a:lnTo>
                  <a:close/>
                  <a:moveTo>
                    <a:pt x="1893" y="227"/>
                  </a:moveTo>
                  <a:lnTo>
                    <a:pt x="1620" y="394"/>
                  </a:lnTo>
                  <a:lnTo>
                    <a:pt x="1620" y="632"/>
                  </a:lnTo>
                  <a:lnTo>
                    <a:pt x="1893" y="465"/>
                  </a:lnTo>
                  <a:lnTo>
                    <a:pt x="1893" y="227"/>
                  </a:lnTo>
                  <a:close/>
                  <a:moveTo>
                    <a:pt x="2298" y="358"/>
                  </a:moveTo>
                  <a:lnTo>
                    <a:pt x="2024" y="501"/>
                  </a:lnTo>
                  <a:lnTo>
                    <a:pt x="2024" y="739"/>
                  </a:lnTo>
                  <a:lnTo>
                    <a:pt x="2298" y="596"/>
                  </a:lnTo>
                  <a:lnTo>
                    <a:pt x="2298" y="358"/>
                  </a:lnTo>
                  <a:close/>
                  <a:moveTo>
                    <a:pt x="1489" y="465"/>
                  </a:moveTo>
                  <a:lnTo>
                    <a:pt x="1215" y="620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65"/>
                  </a:lnTo>
                  <a:close/>
                  <a:moveTo>
                    <a:pt x="1893" y="584"/>
                  </a:moveTo>
                  <a:lnTo>
                    <a:pt x="1620" y="739"/>
                  </a:lnTo>
                  <a:lnTo>
                    <a:pt x="1620" y="977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8"/>
                  </a:lnTo>
                  <a:lnTo>
                    <a:pt x="810" y="1096"/>
                  </a:lnTo>
                  <a:lnTo>
                    <a:pt x="1084" y="929"/>
                  </a:lnTo>
                  <a:lnTo>
                    <a:pt x="1084" y="703"/>
                  </a:lnTo>
                  <a:close/>
                  <a:moveTo>
                    <a:pt x="1489" y="810"/>
                  </a:moveTo>
                  <a:lnTo>
                    <a:pt x="1215" y="977"/>
                  </a:lnTo>
                  <a:lnTo>
                    <a:pt x="1215" y="1203"/>
                  </a:lnTo>
                  <a:lnTo>
                    <a:pt x="1489" y="1048"/>
                  </a:lnTo>
                  <a:lnTo>
                    <a:pt x="1489" y="810"/>
                  </a:lnTo>
                  <a:close/>
                  <a:moveTo>
                    <a:pt x="679" y="941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79"/>
                  </a:lnTo>
                  <a:lnTo>
                    <a:pt x="679" y="941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53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56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394"/>
                  </a:lnTo>
                  <a:lnTo>
                    <a:pt x="274" y="1156"/>
                  </a:lnTo>
                  <a:close/>
                  <a:moveTo>
                    <a:pt x="679" y="1275"/>
                  </a:moveTo>
                  <a:lnTo>
                    <a:pt x="405" y="1429"/>
                  </a:lnTo>
                  <a:lnTo>
                    <a:pt x="405" y="1667"/>
                  </a:lnTo>
                  <a:lnTo>
                    <a:pt x="679" y="1513"/>
                  </a:lnTo>
                  <a:lnTo>
                    <a:pt x="679" y="1275"/>
                  </a:lnTo>
                  <a:close/>
                  <a:moveTo>
                    <a:pt x="274" y="1513"/>
                  </a:moveTo>
                  <a:lnTo>
                    <a:pt x="0" y="1667"/>
                  </a:lnTo>
                  <a:lnTo>
                    <a:pt x="0" y="1906"/>
                  </a:lnTo>
                  <a:lnTo>
                    <a:pt x="274" y="1751"/>
                  </a:lnTo>
                  <a:lnTo>
                    <a:pt x="274" y="1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5"/>
            <p:cNvSpPr/>
            <p:nvPr/>
          </p:nvSpPr>
          <p:spPr>
            <a:xfrm>
              <a:off x="2467751" y="2513623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46"/>
                    <a:pt x="643" y="93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9"/>
                  </a:cubicBezTo>
                  <a:cubicBezTo>
                    <a:pt x="762" y="165"/>
                    <a:pt x="786" y="117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3" y="191"/>
                  </a:moveTo>
                  <a:cubicBezTo>
                    <a:pt x="424" y="191"/>
                    <a:pt x="415" y="194"/>
                    <a:pt x="405" y="200"/>
                  </a:cubicBezTo>
                  <a:cubicBezTo>
                    <a:pt x="357" y="224"/>
                    <a:pt x="334" y="272"/>
                    <a:pt x="322" y="331"/>
                  </a:cubicBezTo>
                  <a:cubicBezTo>
                    <a:pt x="322" y="363"/>
                    <a:pt x="337" y="379"/>
                    <a:pt x="362" y="379"/>
                  </a:cubicBezTo>
                  <a:cubicBezTo>
                    <a:pt x="375" y="379"/>
                    <a:pt x="389" y="375"/>
                    <a:pt x="405" y="367"/>
                  </a:cubicBezTo>
                  <a:cubicBezTo>
                    <a:pt x="453" y="343"/>
                    <a:pt x="476" y="296"/>
                    <a:pt x="476" y="248"/>
                  </a:cubicBezTo>
                  <a:cubicBezTo>
                    <a:pt x="476" y="213"/>
                    <a:pt x="457" y="191"/>
                    <a:pt x="433" y="191"/>
                  </a:cubicBezTo>
                  <a:close/>
                  <a:moveTo>
                    <a:pt x="750" y="358"/>
                  </a:moveTo>
                  <a:cubicBezTo>
                    <a:pt x="739" y="358"/>
                    <a:pt x="727" y="361"/>
                    <a:pt x="715" y="367"/>
                  </a:cubicBezTo>
                  <a:cubicBezTo>
                    <a:pt x="667" y="391"/>
                    <a:pt x="643" y="450"/>
                    <a:pt x="643" y="498"/>
                  </a:cubicBezTo>
                  <a:cubicBezTo>
                    <a:pt x="643" y="533"/>
                    <a:pt x="662" y="555"/>
                    <a:pt x="686" y="555"/>
                  </a:cubicBezTo>
                  <a:cubicBezTo>
                    <a:pt x="695" y="555"/>
                    <a:pt x="705" y="552"/>
                    <a:pt x="715" y="546"/>
                  </a:cubicBezTo>
                  <a:cubicBezTo>
                    <a:pt x="762" y="510"/>
                    <a:pt x="786" y="462"/>
                    <a:pt x="798" y="415"/>
                  </a:cubicBezTo>
                  <a:cubicBezTo>
                    <a:pt x="798" y="380"/>
                    <a:pt x="779" y="358"/>
                    <a:pt x="750" y="358"/>
                  </a:cubicBezTo>
                  <a:close/>
                  <a:moveTo>
                    <a:pt x="105" y="382"/>
                  </a:moveTo>
                  <a:cubicBezTo>
                    <a:pt x="95" y="382"/>
                    <a:pt x="84" y="385"/>
                    <a:pt x="72" y="391"/>
                  </a:cubicBezTo>
                  <a:cubicBezTo>
                    <a:pt x="24" y="415"/>
                    <a:pt x="0" y="462"/>
                    <a:pt x="0" y="522"/>
                  </a:cubicBezTo>
                  <a:cubicBezTo>
                    <a:pt x="0" y="548"/>
                    <a:pt x="19" y="567"/>
                    <a:pt x="42" y="567"/>
                  </a:cubicBezTo>
                  <a:cubicBezTo>
                    <a:pt x="52" y="567"/>
                    <a:pt x="62" y="564"/>
                    <a:pt x="72" y="558"/>
                  </a:cubicBezTo>
                  <a:cubicBezTo>
                    <a:pt x="119" y="534"/>
                    <a:pt x="143" y="486"/>
                    <a:pt x="143" y="439"/>
                  </a:cubicBezTo>
                  <a:cubicBezTo>
                    <a:pt x="143" y="404"/>
                    <a:pt x="130" y="382"/>
                    <a:pt x="105" y="382"/>
                  </a:cubicBezTo>
                  <a:close/>
                  <a:moveTo>
                    <a:pt x="430" y="541"/>
                  </a:moveTo>
                  <a:cubicBezTo>
                    <a:pt x="422" y="541"/>
                    <a:pt x="413" y="543"/>
                    <a:pt x="405" y="546"/>
                  </a:cubicBezTo>
                  <a:cubicBezTo>
                    <a:pt x="357" y="581"/>
                    <a:pt x="334" y="629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4"/>
                  </a:cubicBezTo>
                  <a:cubicBezTo>
                    <a:pt x="441" y="701"/>
                    <a:pt x="476" y="653"/>
                    <a:pt x="476" y="593"/>
                  </a:cubicBezTo>
                  <a:cubicBezTo>
                    <a:pt x="476" y="557"/>
                    <a:pt x="456" y="541"/>
                    <a:pt x="430" y="541"/>
                  </a:cubicBezTo>
                  <a:close/>
                  <a:moveTo>
                    <a:pt x="101" y="732"/>
                  </a:moveTo>
                  <a:cubicBezTo>
                    <a:pt x="93" y="732"/>
                    <a:pt x="83" y="733"/>
                    <a:pt x="72" y="736"/>
                  </a:cubicBezTo>
                  <a:cubicBezTo>
                    <a:pt x="24" y="772"/>
                    <a:pt x="0" y="820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91"/>
                    <a:pt x="143" y="843"/>
                    <a:pt x="143" y="784"/>
                  </a:cubicBezTo>
                  <a:cubicBezTo>
                    <a:pt x="143" y="747"/>
                    <a:pt x="129" y="732"/>
                    <a:pt x="101" y="7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5"/>
            <p:cNvSpPr/>
            <p:nvPr/>
          </p:nvSpPr>
          <p:spPr>
            <a:xfrm>
              <a:off x="2168390" y="2350004"/>
              <a:ext cx="512871" cy="318389"/>
            </a:xfrm>
            <a:custGeom>
              <a:avLst/>
              <a:gdLst/>
              <a:ahLst/>
              <a:cxnLst/>
              <a:rect l="l" t="t" r="r" b="b"/>
              <a:pathLst>
                <a:path w="11241" h="6978" extrusionOk="0">
                  <a:moveTo>
                    <a:pt x="11240" y="488"/>
                  </a:moveTo>
                  <a:lnTo>
                    <a:pt x="10371" y="0"/>
                  </a:lnTo>
                  <a:lnTo>
                    <a:pt x="1" y="5989"/>
                  </a:lnTo>
                  <a:lnTo>
                    <a:pt x="1" y="6977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5"/>
            <p:cNvSpPr/>
            <p:nvPr/>
          </p:nvSpPr>
          <p:spPr>
            <a:xfrm>
              <a:off x="2168390" y="2235890"/>
              <a:ext cx="512871" cy="386876"/>
            </a:xfrm>
            <a:custGeom>
              <a:avLst/>
              <a:gdLst/>
              <a:ahLst/>
              <a:cxnLst/>
              <a:rect l="l" t="t" r="r" b="b"/>
              <a:pathLst>
                <a:path w="11241" h="8479" extrusionOk="0">
                  <a:moveTo>
                    <a:pt x="1" y="6490"/>
                  </a:moveTo>
                  <a:lnTo>
                    <a:pt x="1" y="8478"/>
                  </a:lnTo>
                  <a:lnTo>
                    <a:pt x="11240" y="1989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5"/>
            <p:cNvSpPr/>
            <p:nvPr/>
          </p:nvSpPr>
          <p:spPr>
            <a:xfrm>
              <a:off x="2200466" y="2410277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9"/>
                  </a:moveTo>
                  <a:lnTo>
                    <a:pt x="0" y="3704"/>
                  </a:lnTo>
                  <a:lnTo>
                    <a:pt x="4858" y="906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5"/>
            <p:cNvSpPr/>
            <p:nvPr/>
          </p:nvSpPr>
          <p:spPr>
            <a:xfrm>
              <a:off x="2453059" y="2347814"/>
              <a:ext cx="65791" cy="95133"/>
            </a:xfrm>
            <a:custGeom>
              <a:avLst/>
              <a:gdLst/>
              <a:ahLst/>
              <a:cxnLst/>
              <a:rect l="l" t="t" r="r" b="b"/>
              <a:pathLst>
                <a:path w="1442" h="2085" extrusionOk="0">
                  <a:moveTo>
                    <a:pt x="1441" y="1"/>
                  </a:moveTo>
                  <a:lnTo>
                    <a:pt x="1" y="822"/>
                  </a:lnTo>
                  <a:lnTo>
                    <a:pt x="1" y="2084"/>
                  </a:lnTo>
                  <a:lnTo>
                    <a:pt x="1441" y="1251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5"/>
            <p:cNvSpPr/>
            <p:nvPr/>
          </p:nvSpPr>
          <p:spPr>
            <a:xfrm>
              <a:off x="2539979" y="2269609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19"/>
                  </a:moveTo>
                  <a:lnTo>
                    <a:pt x="1" y="2608"/>
                  </a:lnTo>
                  <a:lnTo>
                    <a:pt x="2822" y="976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5"/>
            <p:cNvSpPr/>
            <p:nvPr/>
          </p:nvSpPr>
          <p:spPr>
            <a:xfrm>
              <a:off x="2553575" y="2286993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8"/>
                  </a:lnTo>
                  <a:lnTo>
                    <a:pt x="2298" y="0"/>
                  </a:lnTo>
                  <a:close/>
                  <a:moveTo>
                    <a:pt x="1893" y="238"/>
                  </a:moveTo>
                  <a:lnTo>
                    <a:pt x="1620" y="393"/>
                  </a:lnTo>
                  <a:lnTo>
                    <a:pt x="1620" y="631"/>
                  </a:lnTo>
                  <a:lnTo>
                    <a:pt x="1893" y="476"/>
                  </a:lnTo>
                  <a:lnTo>
                    <a:pt x="1893" y="238"/>
                  </a:lnTo>
                  <a:close/>
                  <a:moveTo>
                    <a:pt x="2298" y="357"/>
                  </a:moveTo>
                  <a:lnTo>
                    <a:pt x="2024" y="500"/>
                  </a:lnTo>
                  <a:lnTo>
                    <a:pt x="2024" y="738"/>
                  </a:lnTo>
                  <a:lnTo>
                    <a:pt x="2298" y="595"/>
                  </a:lnTo>
                  <a:lnTo>
                    <a:pt x="2298" y="357"/>
                  </a:lnTo>
                  <a:close/>
                  <a:moveTo>
                    <a:pt x="1489" y="464"/>
                  </a:moveTo>
                  <a:lnTo>
                    <a:pt x="1215" y="619"/>
                  </a:lnTo>
                  <a:lnTo>
                    <a:pt x="1215" y="857"/>
                  </a:lnTo>
                  <a:lnTo>
                    <a:pt x="1489" y="703"/>
                  </a:lnTo>
                  <a:lnTo>
                    <a:pt x="1489" y="464"/>
                  </a:lnTo>
                  <a:close/>
                  <a:moveTo>
                    <a:pt x="1893" y="584"/>
                  </a:moveTo>
                  <a:lnTo>
                    <a:pt x="1620" y="738"/>
                  </a:lnTo>
                  <a:lnTo>
                    <a:pt x="1620" y="976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7"/>
                  </a:lnTo>
                  <a:lnTo>
                    <a:pt x="810" y="1096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10"/>
                  </a:moveTo>
                  <a:lnTo>
                    <a:pt x="1215" y="976"/>
                  </a:lnTo>
                  <a:lnTo>
                    <a:pt x="1215" y="1215"/>
                  </a:lnTo>
                  <a:lnTo>
                    <a:pt x="1489" y="1048"/>
                  </a:lnTo>
                  <a:lnTo>
                    <a:pt x="1489" y="810"/>
                  </a:lnTo>
                  <a:close/>
                  <a:moveTo>
                    <a:pt x="679" y="929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67"/>
                  </a:lnTo>
                  <a:lnTo>
                    <a:pt x="679" y="929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67"/>
                  </a:moveTo>
                  <a:lnTo>
                    <a:pt x="0" y="1310"/>
                  </a:lnTo>
                  <a:lnTo>
                    <a:pt x="0" y="1560"/>
                  </a:lnTo>
                  <a:lnTo>
                    <a:pt x="274" y="1405"/>
                  </a:lnTo>
                  <a:lnTo>
                    <a:pt x="274" y="1167"/>
                  </a:lnTo>
                  <a:close/>
                  <a:moveTo>
                    <a:pt x="679" y="1274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12"/>
                  </a:lnTo>
                  <a:lnTo>
                    <a:pt x="679" y="1274"/>
                  </a:lnTo>
                  <a:close/>
                  <a:moveTo>
                    <a:pt x="274" y="1512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50"/>
                  </a:lnTo>
                  <a:lnTo>
                    <a:pt x="274" y="15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5"/>
            <p:cNvSpPr/>
            <p:nvPr/>
          </p:nvSpPr>
          <p:spPr>
            <a:xfrm>
              <a:off x="2467751" y="2377289"/>
              <a:ext cx="36409" cy="42160"/>
            </a:xfrm>
            <a:custGeom>
              <a:avLst/>
              <a:gdLst/>
              <a:ahLst/>
              <a:cxnLst/>
              <a:rect l="l" t="t" r="r" b="b"/>
              <a:pathLst>
                <a:path w="798" h="924" extrusionOk="0">
                  <a:moveTo>
                    <a:pt x="750" y="0"/>
                  </a:moveTo>
                  <a:cubicBezTo>
                    <a:pt x="739" y="0"/>
                    <a:pt x="727" y="3"/>
                    <a:pt x="715" y="9"/>
                  </a:cubicBezTo>
                  <a:cubicBezTo>
                    <a:pt x="667" y="33"/>
                    <a:pt x="643" y="81"/>
                    <a:pt x="643" y="140"/>
                  </a:cubicBezTo>
                  <a:cubicBezTo>
                    <a:pt x="643" y="175"/>
                    <a:pt x="662" y="197"/>
                    <a:pt x="686" y="197"/>
                  </a:cubicBezTo>
                  <a:cubicBezTo>
                    <a:pt x="695" y="197"/>
                    <a:pt x="705" y="194"/>
                    <a:pt x="715" y="188"/>
                  </a:cubicBezTo>
                  <a:cubicBezTo>
                    <a:pt x="762" y="152"/>
                    <a:pt x="786" y="105"/>
                    <a:pt x="798" y="57"/>
                  </a:cubicBezTo>
                  <a:cubicBezTo>
                    <a:pt x="798" y="22"/>
                    <a:pt x="779" y="0"/>
                    <a:pt x="750" y="0"/>
                  </a:cubicBezTo>
                  <a:close/>
                  <a:moveTo>
                    <a:pt x="433" y="179"/>
                  </a:moveTo>
                  <a:cubicBezTo>
                    <a:pt x="424" y="179"/>
                    <a:pt x="415" y="182"/>
                    <a:pt x="405" y="188"/>
                  </a:cubicBezTo>
                  <a:cubicBezTo>
                    <a:pt x="357" y="224"/>
                    <a:pt x="334" y="271"/>
                    <a:pt x="322" y="319"/>
                  </a:cubicBezTo>
                  <a:cubicBezTo>
                    <a:pt x="322" y="354"/>
                    <a:pt x="341" y="376"/>
                    <a:pt x="370" y="376"/>
                  </a:cubicBezTo>
                  <a:cubicBezTo>
                    <a:pt x="380" y="376"/>
                    <a:pt x="392" y="373"/>
                    <a:pt x="405" y="367"/>
                  </a:cubicBezTo>
                  <a:cubicBezTo>
                    <a:pt x="441" y="331"/>
                    <a:pt x="476" y="283"/>
                    <a:pt x="476" y="236"/>
                  </a:cubicBezTo>
                  <a:cubicBezTo>
                    <a:pt x="476" y="201"/>
                    <a:pt x="457" y="179"/>
                    <a:pt x="433" y="179"/>
                  </a:cubicBezTo>
                  <a:close/>
                  <a:moveTo>
                    <a:pt x="757" y="355"/>
                  </a:moveTo>
                  <a:cubicBezTo>
                    <a:pt x="745" y="355"/>
                    <a:pt x="730" y="359"/>
                    <a:pt x="715" y="367"/>
                  </a:cubicBezTo>
                  <a:cubicBezTo>
                    <a:pt x="667" y="390"/>
                    <a:pt x="643" y="438"/>
                    <a:pt x="643" y="486"/>
                  </a:cubicBezTo>
                  <a:cubicBezTo>
                    <a:pt x="643" y="526"/>
                    <a:pt x="660" y="545"/>
                    <a:pt x="682" y="545"/>
                  </a:cubicBezTo>
                  <a:cubicBezTo>
                    <a:pt x="692" y="545"/>
                    <a:pt x="703" y="541"/>
                    <a:pt x="715" y="533"/>
                  </a:cubicBezTo>
                  <a:cubicBezTo>
                    <a:pt x="762" y="510"/>
                    <a:pt x="786" y="462"/>
                    <a:pt x="798" y="402"/>
                  </a:cubicBezTo>
                  <a:cubicBezTo>
                    <a:pt x="798" y="371"/>
                    <a:pt x="782" y="355"/>
                    <a:pt x="757" y="355"/>
                  </a:cubicBezTo>
                  <a:close/>
                  <a:moveTo>
                    <a:pt x="105" y="369"/>
                  </a:moveTo>
                  <a:cubicBezTo>
                    <a:pt x="95" y="369"/>
                    <a:pt x="84" y="372"/>
                    <a:pt x="72" y="379"/>
                  </a:cubicBezTo>
                  <a:cubicBezTo>
                    <a:pt x="24" y="414"/>
                    <a:pt x="0" y="462"/>
                    <a:pt x="0" y="510"/>
                  </a:cubicBezTo>
                  <a:cubicBezTo>
                    <a:pt x="0" y="544"/>
                    <a:pt x="19" y="567"/>
                    <a:pt x="44" y="567"/>
                  </a:cubicBezTo>
                  <a:cubicBezTo>
                    <a:pt x="52" y="567"/>
                    <a:pt x="62" y="564"/>
                    <a:pt x="72" y="557"/>
                  </a:cubicBezTo>
                  <a:cubicBezTo>
                    <a:pt x="119" y="533"/>
                    <a:pt x="143" y="474"/>
                    <a:pt x="143" y="426"/>
                  </a:cubicBezTo>
                  <a:cubicBezTo>
                    <a:pt x="143" y="391"/>
                    <a:pt x="130" y="369"/>
                    <a:pt x="105" y="369"/>
                  </a:cubicBezTo>
                  <a:close/>
                  <a:moveTo>
                    <a:pt x="433" y="536"/>
                  </a:moveTo>
                  <a:cubicBezTo>
                    <a:pt x="424" y="536"/>
                    <a:pt x="415" y="539"/>
                    <a:pt x="405" y="545"/>
                  </a:cubicBezTo>
                  <a:cubicBezTo>
                    <a:pt x="357" y="569"/>
                    <a:pt x="334" y="617"/>
                    <a:pt x="322" y="676"/>
                  </a:cubicBezTo>
                  <a:cubicBezTo>
                    <a:pt x="322" y="711"/>
                    <a:pt x="341" y="733"/>
                    <a:pt x="370" y="733"/>
                  </a:cubicBezTo>
                  <a:cubicBezTo>
                    <a:pt x="380" y="733"/>
                    <a:pt x="392" y="730"/>
                    <a:pt x="405" y="724"/>
                  </a:cubicBezTo>
                  <a:cubicBezTo>
                    <a:pt x="441" y="688"/>
                    <a:pt x="476" y="641"/>
                    <a:pt x="476" y="593"/>
                  </a:cubicBezTo>
                  <a:cubicBezTo>
                    <a:pt x="476" y="558"/>
                    <a:pt x="457" y="536"/>
                    <a:pt x="433" y="536"/>
                  </a:cubicBezTo>
                  <a:close/>
                  <a:moveTo>
                    <a:pt x="105" y="726"/>
                  </a:moveTo>
                  <a:cubicBezTo>
                    <a:pt x="95" y="726"/>
                    <a:pt x="84" y="729"/>
                    <a:pt x="72" y="736"/>
                  </a:cubicBezTo>
                  <a:cubicBezTo>
                    <a:pt x="24" y="760"/>
                    <a:pt x="0" y="807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4"/>
                  </a:cubicBezTo>
                  <a:cubicBezTo>
                    <a:pt x="119" y="879"/>
                    <a:pt x="143" y="831"/>
                    <a:pt x="143" y="783"/>
                  </a:cubicBezTo>
                  <a:cubicBezTo>
                    <a:pt x="143" y="749"/>
                    <a:pt x="130" y="726"/>
                    <a:pt x="105" y="72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5"/>
            <p:cNvSpPr/>
            <p:nvPr/>
          </p:nvSpPr>
          <p:spPr>
            <a:xfrm>
              <a:off x="2168390" y="2213077"/>
              <a:ext cx="512871" cy="318936"/>
            </a:xfrm>
            <a:custGeom>
              <a:avLst/>
              <a:gdLst/>
              <a:ahLst/>
              <a:cxnLst/>
              <a:rect l="l" t="t" r="r" b="b"/>
              <a:pathLst>
                <a:path w="11241" h="6990" extrusionOk="0">
                  <a:moveTo>
                    <a:pt x="11240" y="501"/>
                  </a:moveTo>
                  <a:lnTo>
                    <a:pt x="10371" y="1"/>
                  </a:lnTo>
                  <a:lnTo>
                    <a:pt x="1" y="5990"/>
                  </a:lnTo>
                  <a:lnTo>
                    <a:pt x="1" y="699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5"/>
            <p:cNvSpPr/>
            <p:nvPr/>
          </p:nvSpPr>
          <p:spPr>
            <a:xfrm>
              <a:off x="2168390" y="2099009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89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5"/>
            <p:cNvSpPr/>
            <p:nvPr/>
          </p:nvSpPr>
          <p:spPr>
            <a:xfrm>
              <a:off x="2200466" y="2273396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5"/>
            <p:cNvSpPr/>
            <p:nvPr/>
          </p:nvSpPr>
          <p:spPr>
            <a:xfrm>
              <a:off x="2453059" y="2210932"/>
              <a:ext cx="65791" cy="95635"/>
            </a:xfrm>
            <a:custGeom>
              <a:avLst/>
              <a:gdLst/>
              <a:ahLst/>
              <a:cxnLst/>
              <a:rect l="l" t="t" r="r" b="b"/>
              <a:pathLst>
                <a:path w="1442" h="2096" extrusionOk="0">
                  <a:moveTo>
                    <a:pt x="1441" y="0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2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5"/>
            <p:cNvSpPr/>
            <p:nvPr/>
          </p:nvSpPr>
          <p:spPr>
            <a:xfrm>
              <a:off x="2539979" y="2132682"/>
              <a:ext cx="128799" cy="119042"/>
            </a:xfrm>
            <a:custGeom>
              <a:avLst/>
              <a:gdLst/>
              <a:ahLst/>
              <a:cxnLst/>
              <a:rect l="l" t="t" r="r" b="b"/>
              <a:pathLst>
                <a:path w="2823" h="2609" extrusionOk="0">
                  <a:moveTo>
                    <a:pt x="1" y="1632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5"/>
            <p:cNvSpPr/>
            <p:nvPr/>
          </p:nvSpPr>
          <p:spPr>
            <a:xfrm>
              <a:off x="2553575" y="2150066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1"/>
                  </a:moveTo>
                  <a:lnTo>
                    <a:pt x="2024" y="156"/>
                  </a:lnTo>
                  <a:lnTo>
                    <a:pt x="2024" y="394"/>
                  </a:lnTo>
                  <a:lnTo>
                    <a:pt x="2298" y="239"/>
                  </a:lnTo>
                  <a:lnTo>
                    <a:pt x="2298" y="1"/>
                  </a:lnTo>
                  <a:close/>
                  <a:moveTo>
                    <a:pt x="1893" y="239"/>
                  </a:moveTo>
                  <a:lnTo>
                    <a:pt x="1620" y="394"/>
                  </a:lnTo>
                  <a:lnTo>
                    <a:pt x="1620" y="632"/>
                  </a:lnTo>
                  <a:lnTo>
                    <a:pt x="1893" y="477"/>
                  </a:lnTo>
                  <a:lnTo>
                    <a:pt x="1893" y="239"/>
                  </a:lnTo>
                  <a:close/>
                  <a:moveTo>
                    <a:pt x="2298" y="346"/>
                  </a:moveTo>
                  <a:lnTo>
                    <a:pt x="2024" y="501"/>
                  </a:lnTo>
                  <a:lnTo>
                    <a:pt x="2024" y="739"/>
                  </a:lnTo>
                  <a:lnTo>
                    <a:pt x="2298" y="584"/>
                  </a:lnTo>
                  <a:lnTo>
                    <a:pt x="2298" y="346"/>
                  </a:lnTo>
                  <a:close/>
                  <a:moveTo>
                    <a:pt x="1489" y="465"/>
                  </a:moveTo>
                  <a:lnTo>
                    <a:pt x="1215" y="620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65"/>
                  </a:lnTo>
                  <a:close/>
                  <a:moveTo>
                    <a:pt x="1893" y="596"/>
                  </a:moveTo>
                  <a:lnTo>
                    <a:pt x="1620" y="739"/>
                  </a:lnTo>
                  <a:lnTo>
                    <a:pt x="1620" y="977"/>
                  </a:lnTo>
                  <a:lnTo>
                    <a:pt x="1893" y="822"/>
                  </a:lnTo>
                  <a:lnTo>
                    <a:pt x="1893" y="596"/>
                  </a:lnTo>
                  <a:close/>
                  <a:moveTo>
                    <a:pt x="1084" y="691"/>
                  </a:moveTo>
                  <a:lnTo>
                    <a:pt x="810" y="858"/>
                  </a:lnTo>
                  <a:lnTo>
                    <a:pt x="810" y="1096"/>
                  </a:lnTo>
                  <a:lnTo>
                    <a:pt x="1084" y="929"/>
                  </a:lnTo>
                  <a:lnTo>
                    <a:pt x="1084" y="691"/>
                  </a:lnTo>
                  <a:close/>
                  <a:moveTo>
                    <a:pt x="1489" y="822"/>
                  </a:moveTo>
                  <a:lnTo>
                    <a:pt x="1215" y="965"/>
                  </a:lnTo>
                  <a:lnTo>
                    <a:pt x="1215" y="1203"/>
                  </a:lnTo>
                  <a:lnTo>
                    <a:pt x="1489" y="1060"/>
                  </a:lnTo>
                  <a:lnTo>
                    <a:pt x="1489" y="822"/>
                  </a:lnTo>
                  <a:close/>
                  <a:moveTo>
                    <a:pt x="679" y="929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68"/>
                  </a:lnTo>
                  <a:lnTo>
                    <a:pt x="679" y="929"/>
                  </a:lnTo>
                  <a:close/>
                  <a:moveTo>
                    <a:pt x="1084" y="1049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7"/>
                  </a:lnTo>
                  <a:lnTo>
                    <a:pt x="1084" y="1049"/>
                  </a:lnTo>
                  <a:close/>
                  <a:moveTo>
                    <a:pt x="274" y="1156"/>
                  </a:moveTo>
                  <a:lnTo>
                    <a:pt x="0" y="1322"/>
                  </a:lnTo>
                  <a:lnTo>
                    <a:pt x="0" y="1561"/>
                  </a:lnTo>
                  <a:lnTo>
                    <a:pt x="274" y="1394"/>
                  </a:lnTo>
                  <a:lnTo>
                    <a:pt x="274" y="1156"/>
                  </a:lnTo>
                  <a:close/>
                  <a:moveTo>
                    <a:pt x="679" y="1275"/>
                  </a:moveTo>
                  <a:lnTo>
                    <a:pt x="405" y="1430"/>
                  </a:lnTo>
                  <a:lnTo>
                    <a:pt x="405" y="1668"/>
                  </a:lnTo>
                  <a:lnTo>
                    <a:pt x="679" y="1513"/>
                  </a:lnTo>
                  <a:lnTo>
                    <a:pt x="679" y="1275"/>
                  </a:lnTo>
                  <a:close/>
                  <a:moveTo>
                    <a:pt x="274" y="1513"/>
                  </a:moveTo>
                  <a:lnTo>
                    <a:pt x="0" y="1668"/>
                  </a:lnTo>
                  <a:lnTo>
                    <a:pt x="0" y="1906"/>
                  </a:lnTo>
                  <a:lnTo>
                    <a:pt x="274" y="1751"/>
                  </a:lnTo>
                  <a:lnTo>
                    <a:pt x="274" y="1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5"/>
            <p:cNvSpPr/>
            <p:nvPr/>
          </p:nvSpPr>
          <p:spPr>
            <a:xfrm>
              <a:off x="2467751" y="2240362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46"/>
                    <a:pt x="643" y="93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9"/>
                  </a:cubicBezTo>
                  <a:cubicBezTo>
                    <a:pt x="762" y="165"/>
                    <a:pt x="786" y="117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3" y="191"/>
                  </a:moveTo>
                  <a:cubicBezTo>
                    <a:pt x="424" y="191"/>
                    <a:pt x="415" y="194"/>
                    <a:pt x="405" y="201"/>
                  </a:cubicBezTo>
                  <a:cubicBezTo>
                    <a:pt x="357" y="224"/>
                    <a:pt x="334" y="272"/>
                    <a:pt x="322" y="332"/>
                  </a:cubicBezTo>
                  <a:cubicBezTo>
                    <a:pt x="322" y="363"/>
                    <a:pt x="337" y="379"/>
                    <a:pt x="362" y="379"/>
                  </a:cubicBezTo>
                  <a:cubicBezTo>
                    <a:pt x="375" y="379"/>
                    <a:pt x="389" y="375"/>
                    <a:pt x="405" y="367"/>
                  </a:cubicBezTo>
                  <a:cubicBezTo>
                    <a:pt x="441" y="344"/>
                    <a:pt x="476" y="296"/>
                    <a:pt x="476" y="248"/>
                  </a:cubicBezTo>
                  <a:cubicBezTo>
                    <a:pt x="476" y="213"/>
                    <a:pt x="457" y="191"/>
                    <a:pt x="433" y="191"/>
                  </a:cubicBezTo>
                  <a:close/>
                  <a:moveTo>
                    <a:pt x="750" y="358"/>
                  </a:moveTo>
                  <a:cubicBezTo>
                    <a:pt x="739" y="358"/>
                    <a:pt x="727" y="361"/>
                    <a:pt x="715" y="367"/>
                  </a:cubicBezTo>
                  <a:cubicBezTo>
                    <a:pt x="667" y="391"/>
                    <a:pt x="643" y="439"/>
                    <a:pt x="643" y="498"/>
                  </a:cubicBezTo>
                  <a:cubicBezTo>
                    <a:pt x="643" y="533"/>
                    <a:pt x="662" y="555"/>
                    <a:pt x="686" y="555"/>
                  </a:cubicBezTo>
                  <a:cubicBezTo>
                    <a:pt x="695" y="555"/>
                    <a:pt x="705" y="552"/>
                    <a:pt x="715" y="546"/>
                  </a:cubicBezTo>
                  <a:cubicBezTo>
                    <a:pt x="762" y="510"/>
                    <a:pt x="786" y="463"/>
                    <a:pt x="798" y="415"/>
                  </a:cubicBezTo>
                  <a:cubicBezTo>
                    <a:pt x="798" y="380"/>
                    <a:pt x="779" y="358"/>
                    <a:pt x="750" y="358"/>
                  </a:cubicBezTo>
                  <a:close/>
                  <a:moveTo>
                    <a:pt x="105" y="382"/>
                  </a:moveTo>
                  <a:cubicBezTo>
                    <a:pt x="95" y="382"/>
                    <a:pt x="84" y="385"/>
                    <a:pt x="72" y="391"/>
                  </a:cubicBezTo>
                  <a:cubicBezTo>
                    <a:pt x="24" y="415"/>
                    <a:pt x="0" y="463"/>
                    <a:pt x="0" y="522"/>
                  </a:cubicBezTo>
                  <a:cubicBezTo>
                    <a:pt x="0" y="548"/>
                    <a:pt x="19" y="567"/>
                    <a:pt x="42" y="567"/>
                  </a:cubicBezTo>
                  <a:cubicBezTo>
                    <a:pt x="52" y="567"/>
                    <a:pt x="62" y="564"/>
                    <a:pt x="72" y="558"/>
                  </a:cubicBezTo>
                  <a:cubicBezTo>
                    <a:pt x="119" y="534"/>
                    <a:pt x="143" y="486"/>
                    <a:pt x="143" y="439"/>
                  </a:cubicBezTo>
                  <a:cubicBezTo>
                    <a:pt x="143" y="404"/>
                    <a:pt x="130" y="382"/>
                    <a:pt x="105" y="382"/>
                  </a:cubicBezTo>
                  <a:close/>
                  <a:moveTo>
                    <a:pt x="430" y="542"/>
                  </a:moveTo>
                  <a:cubicBezTo>
                    <a:pt x="422" y="542"/>
                    <a:pt x="413" y="543"/>
                    <a:pt x="405" y="546"/>
                  </a:cubicBezTo>
                  <a:cubicBezTo>
                    <a:pt x="357" y="582"/>
                    <a:pt x="334" y="629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5"/>
                  </a:cubicBezTo>
                  <a:cubicBezTo>
                    <a:pt x="441" y="701"/>
                    <a:pt x="476" y="653"/>
                    <a:pt x="476" y="594"/>
                  </a:cubicBezTo>
                  <a:cubicBezTo>
                    <a:pt x="476" y="557"/>
                    <a:pt x="456" y="542"/>
                    <a:pt x="430" y="542"/>
                  </a:cubicBezTo>
                  <a:close/>
                  <a:moveTo>
                    <a:pt x="101" y="732"/>
                  </a:moveTo>
                  <a:cubicBezTo>
                    <a:pt x="93" y="732"/>
                    <a:pt x="83" y="734"/>
                    <a:pt x="72" y="736"/>
                  </a:cubicBezTo>
                  <a:cubicBezTo>
                    <a:pt x="24" y="772"/>
                    <a:pt x="0" y="820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91"/>
                    <a:pt x="143" y="844"/>
                    <a:pt x="143" y="784"/>
                  </a:cubicBezTo>
                  <a:cubicBezTo>
                    <a:pt x="143" y="748"/>
                    <a:pt x="129" y="732"/>
                    <a:pt x="101" y="7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5"/>
            <p:cNvSpPr/>
            <p:nvPr/>
          </p:nvSpPr>
          <p:spPr>
            <a:xfrm>
              <a:off x="2168390" y="2076743"/>
              <a:ext cx="512871" cy="318389"/>
            </a:xfrm>
            <a:custGeom>
              <a:avLst/>
              <a:gdLst/>
              <a:ahLst/>
              <a:cxnLst/>
              <a:rect l="l" t="t" r="r" b="b"/>
              <a:pathLst>
                <a:path w="11241" h="6978" extrusionOk="0">
                  <a:moveTo>
                    <a:pt x="11240" y="489"/>
                  </a:moveTo>
                  <a:lnTo>
                    <a:pt x="10371" y="0"/>
                  </a:lnTo>
                  <a:lnTo>
                    <a:pt x="1" y="5989"/>
                  </a:lnTo>
                  <a:lnTo>
                    <a:pt x="1" y="6977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5"/>
            <p:cNvSpPr/>
            <p:nvPr/>
          </p:nvSpPr>
          <p:spPr>
            <a:xfrm>
              <a:off x="2168390" y="1962675"/>
              <a:ext cx="512871" cy="386830"/>
            </a:xfrm>
            <a:custGeom>
              <a:avLst/>
              <a:gdLst/>
              <a:ahLst/>
              <a:cxnLst/>
              <a:rect l="l" t="t" r="r" b="b"/>
              <a:pathLst>
                <a:path w="11241" h="8478" extrusionOk="0">
                  <a:moveTo>
                    <a:pt x="1" y="6489"/>
                  </a:moveTo>
                  <a:lnTo>
                    <a:pt x="1" y="8477"/>
                  </a:lnTo>
                  <a:lnTo>
                    <a:pt x="11240" y="1988"/>
                  </a:lnTo>
                  <a:lnTo>
                    <a:pt x="1124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5"/>
            <p:cNvSpPr/>
            <p:nvPr/>
          </p:nvSpPr>
          <p:spPr>
            <a:xfrm>
              <a:off x="2200466" y="2137062"/>
              <a:ext cx="221646" cy="168959"/>
            </a:xfrm>
            <a:custGeom>
              <a:avLst/>
              <a:gdLst/>
              <a:ahLst/>
              <a:cxnLst/>
              <a:rect l="l" t="t" r="r" b="b"/>
              <a:pathLst>
                <a:path w="4858" h="3703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5"/>
            <p:cNvSpPr/>
            <p:nvPr/>
          </p:nvSpPr>
          <p:spPr>
            <a:xfrm>
              <a:off x="2453059" y="2074553"/>
              <a:ext cx="65791" cy="95133"/>
            </a:xfrm>
            <a:custGeom>
              <a:avLst/>
              <a:gdLst/>
              <a:ahLst/>
              <a:cxnLst/>
              <a:rect l="l" t="t" r="r" b="b"/>
              <a:pathLst>
                <a:path w="1442" h="2085" extrusionOk="0">
                  <a:moveTo>
                    <a:pt x="1441" y="1"/>
                  </a:moveTo>
                  <a:lnTo>
                    <a:pt x="1" y="822"/>
                  </a:lnTo>
                  <a:lnTo>
                    <a:pt x="1" y="2084"/>
                  </a:lnTo>
                  <a:lnTo>
                    <a:pt x="1441" y="1251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5"/>
            <p:cNvSpPr/>
            <p:nvPr/>
          </p:nvSpPr>
          <p:spPr>
            <a:xfrm>
              <a:off x="2539979" y="1996348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20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5"/>
            <p:cNvSpPr/>
            <p:nvPr/>
          </p:nvSpPr>
          <p:spPr>
            <a:xfrm>
              <a:off x="2553575" y="2013732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8"/>
                  </a:lnTo>
                  <a:lnTo>
                    <a:pt x="2298" y="0"/>
                  </a:lnTo>
                  <a:close/>
                  <a:moveTo>
                    <a:pt x="1893" y="238"/>
                  </a:moveTo>
                  <a:lnTo>
                    <a:pt x="1620" y="381"/>
                  </a:lnTo>
                  <a:lnTo>
                    <a:pt x="1620" y="619"/>
                  </a:lnTo>
                  <a:lnTo>
                    <a:pt x="1893" y="477"/>
                  </a:lnTo>
                  <a:lnTo>
                    <a:pt x="1893" y="238"/>
                  </a:lnTo>
                  <a:close/>
                  <a:moveTo>
                    <a:pt x="2298" y="346"/>
                  </a:moveTo>
                  <a:lnTo>
                    <a:pt x="2024" y="500"/>
                  </a:lnTo>
                  <a:lnTo>
                    <a:pt x="2024" y="739"/>
                  </a:lnTo>
                  <a:lnTo>
                    <a:pt x="2298" y="584"/>
                  </a:lnTo>
                  <a:lnTo>
                    <a:pt x="2298" y="346"/>
                  </a:lnTo>
                  <a:close/>
                  <a:moveTo>
                    <a:pt x="1489" y="453"/>
                  </a:moveTo>
                  <a:lnTo>
                    <a:pt x="1215" y="619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53"/>
                  </a:lnTo>
                  <a:close/>
                  <a:moveTo>
                    <a:pt x="1893" y="596"/>
                  </a:moveTo>
                  <a:lnTo>
                    <a:pt x="1620" y="739"/>
                  </a:lnTo>
                  <a:lnTo>
                    <a:pt x="1620" y="977"/>
                  </a:lnTo>
                  <a:lnTo>
                    <a:pt x="1893" y="834"/>
                  </a:lnTo>
                  <a:lnTo>
                    <a:pt x="1893" y="596"/>
                  </a:lnTo>
                  <a:close/>
                  <a:moveTo>
                    <a:pt x="1084" y="691"/>
                  </a:moveTo>
                  <a:lnTo>
                    <a:pt x="810" y="846"/>
                  </a:lnTo>
                  <a:lnTo>
                    <a:pt x="810" y="1084"/>
                  </a:lnTo>
                  <a:lnTo>
                    <a:pt x="1084" y="929"/>
                  </a:lnTo>
                  <a:lnTo>
                    <a:pt x="1084" y="691"/>
                  </a:lnTo>
                  <a:close/>
                  <a:moveTo>
                    <a:pt x="1489" y="798"/>
                  </a:moveTo>
                  <a:lnTo>
                    <a:pt x="1215" y="977"/>
                  </a:lnTo>
                  <a:lnTo>
                    <a:pt x="1215" y="1203"/>
                  </a:lnTo>
                  <a:lnTo>
                    <a:pt x="1489" y="1036"/>
                  </a:lnTo>
                  <a:lnTo>
                    <a:pt x="1489" y="798"/>
                  </a:lnTo>
                  <a:close/>
                  <a:moveTo>
                    <a:pt x="679" y="917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55"/>
                  </a:lnTo>
                  <a:lnTo>
                    <a:pt x="679" y="917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55"/>
                  </a:moveTo>
                  <a:lnTo>
                    <a:pt x="0" y="1310"/>
                  </a:lnTo>
                  <a:lnTo>
                    <a:pt x="0" y="1548"/>
                  </a:lnTo>
                  <a:lnTo>
                    <a:pt x="274" y="1393"/>
                  </a:lnTo>
                  <a:lnTo>
                    <a:pt x="274" y="1155"/>
                  </a:lnTo>
                  <a:close/>
                  <a:moveTo>
                    <a:pt x="679" y="1274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12"/>
                  </a:lnTo>
                  <a:lnTo>
                    <a:pt x="679" y="1274"/>
                  </a:lnTo>
                  <a:close/>
                  <a:moveTo>
                    <a:pt x="274" y="1512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51"/>
                  </a:lnTo>
                  <a:lnTo>
                    <a:pt x="274" y="15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5"/>
            <p:cNvSpPr/>
            <p:nvPr/>
          </p:nvSpPr>
          <p:spPr>
            <a:xfrm>
              <a:off x="2467751" y="2104028"/>
              <a:ext cx="36409" cy="42160"/>
            </a:xfrm>
            <a:custGeom>
              <a:avLst/>
              <a:gdLst/>
              <a:ahLst/>
              <a:cxnLst/>
              <a:rect l="l" t="t" r="r" b="b"/>
              <a:pathLst>
                <a:path w="798" h="924" extrusionOk="0">
                  <a:moveTo>
                    <a:pt x="750" y="0"/>
                  </a:moveTo>
                  <a:cubicBezTo>
                    <a:pt x="739" y="0"/>
                    <a:pt x="727" y="3"/>
                    <a:pt x="715" y="10"/>
                  </a:cubicBezTo>
                  <a:cubicBezTo>
                    <a:pt x="667" y="33"/>
                    <a:pt x="643" y="81"/>
                    <a:pt x="643" y="141"/>
                  </a:cubicBezTo>
                  <a:cubicBezTo>
                    <a:pt x="643" y="177"/>
                    <a:pt x="664" y="193"/>
                    <a:pt x="690" y="193"/>
                  </a:cubicBezTo>
                  <a:cubicBezTo>
                    <a:pt x="698" y="193"/>
                    <a:pt x="706" y="191"/>
                    <a:pt x="715" y="188"/>
                  </a:cubicBezTo>
                  <a:cubicBezTo>
                    <a:pt x="762" y="153"/>
                    <a:pt x="786" y="105"/>
                    <a:pt x="798" y="57"/>
                  </a:cubicBezTo>
                  <a:cubicBezTo>
                    <a:pt x="798" y="22"/>
                    <a:pt x="779" y="0"/>
                    <a:pt x="750" y="0"/>
                  </a:cubicBezTo>
                  <a:close/>
                  <a:moveTo>
                    <a:pt x="433" y="179"/>
                  </a:moveTo>
                  <a:cubicBezTo>
                    <a:pt x="424" y="179"/>
                    <a:pt x="415" y="182"/>
                    <a:pt x="405" y="188"/>
                  </a:cubicBezTo>
                  <a:cubicBezTo>
                    <a:pt x="357" y="224"/>
                    <a:pt x="334" y="272"/>
                    <a:pt x="322" y="319"/>
                  </a:cubicBezTo>
                  <a:cubicBezTo>
                    <a:pt x="322" y="354"/>
                    <a:pt x="341" y="376"/>
                    <a:pt x="370" y="376"/>
                  </a:cubicBezTo>
                  <a:cubicBezTo>
                    <a:pt x="380" y="376"/>
                    <a:pt x="392" y="373"/>
                    <a:pt x="405" y="367"/>
                  </a:cubicBezTo>
                  <a:cubicBezTo>
                    <a:pt x="441" y="331"/>
                    <a:pt x="476" y="284"/>
                    <a:pt x="476" y="236"/>
                  </a:cubicBezTo>
                  <a:cubicBezTo>
                    <a:pt x="476" y="201"/>
                    <a:pt x="457" y="179"/>
                    <a:pt x="433" y="179"/>
                  </a:cubicBezTo>
                  <a:close/>
                  <a:moveTo>
                    <a:pt x="757" y="355"/>
                  </a:moveTo>
                  <a:cubicBezTo>
                    <a:pt x="745" y="355"/>
                    <a:pt x="730" y="359"/>
                    <a:pt x="715" y="367"/>
                  </a:cubicBezTo>
                  <a:cubicBezTo>
                    <a:pt x="667" y="391"/>
                    <a:pt x="643" y="438"/>
                    <a:pt x="643" y="486"/>
                  </a:cubicBezTo>
                  <a:cubicBezTo>
                    <a:pt x="643" y="527"/>
                    <a:pt x="660" y="545"/>
                    <a:pt x="682" y="545"/>
                  </a:cubicBezTo>
                  <a:cubicBezTo>
                    <a:pt x="692" y="545"/>
                    <a:pt x="703" y="541"/>
                    <a:pt x="715" y="534"/>
                  </a:cubicBezTo>
                  <a:cubicBezTo>
                    <a:pt x="762" y="510"/>
                    <a:pt x="786" y="462"/>
                    <a:pt x="798" y="403"/>
                  </a:cubicBezTo>
                  <a:cubicBezTo>
                    <a:pt x="798" y="371"/>
                    <a:pt x="782" y="355"/>
                    <a:pt x="757" y="355"/>
                  </a:cubicBezTo>
                  <a:close/>
                  <a:moveTo>
                    <a:pt x="105" y="369"/>
                  </a:moveTo>
                  <a:cubicBezTo>
                    <a:pt x="95" y="369"/>
                    <a:pt x="84" y="372"/>
                    <a:pt x="72" y="379"/>
                  </a:cubicBezTo>
                  <a:cubicBezTo>
                    <a:pt x="24" y="414"/>
                    <a:pt x="0" y="462"/>
                    <a:pt x="0" y="510"/>
                  </a:cubicBezTo>
                  <a:cubicBezTo>
                    <a:pt x="0" y="545"/>
                    <a:pt x="19" y="567"/>
                    <a:pt x="44" y="567"/>
                  </a:cubicBezTo>
                  <a:cubicBezTo>
                    <a:pt x="52" y="567"/>
                    <a:pt x="62" y="564"/>
                    <a:pt x="72" y="557"/>
                  </a:cubicBezTo>
                  <a:cubicBezTo>
                    <a:pt x="119" y="534"/>
                    <a:pt x="143" y="474"/>
                    <a:pt x="143" y="426"/>
                  </a:cubicBezTo>
                  <a:cubicBezTo>
                    <a:pt x="143" y="392"/>
                    <a:pt x="130" y="369"/>
                    <a:pt x="105" y="369"/>
                  </a:cubicBezTo>
                  <a:close/>
                  <a:moveTo>
                    <a:pt x="433" y="536"/>
                  </a:moveTo>
                  <a:cubicBezTo>
                    <a:pt x="424" y="536"/>
                    <a:pt x="415" y="539"/>
                    <a:pt x="405" y="545"/>
                  </a:cubicBezTo>
                  <a:cubicBezTo>
                    <a:pt x="357" y="569"/>
                    <a:pt x="334" y="617"/>
                    <a:pt x="322" y="676"/>
                  </a:cubicBezTo>
                  <a:cubicBezTo>
                    <a:pt x="322" y="711"/>
                    <a:pt x="341" y="733"/>
                    <a:pt x="370" y="733"/>
                  </a:cubicBezTo>
                  <a:cubicBezTo>
                    <a:pt x="380" y="733"/>
                    <a:pt x="392" y="730"/>
                    <a:pt x="405" y="724"/>
                  </a:cubicBezTo>
                  <a:cubicBezTo>
                    <a:pt x="441" y="688"/>
                    <a:pt x="476" y="641"/>
                    <a:pt x="476" y="593"/>
                  </a:cubicBezTo>
                  <a:cubicBezTo>
                    <a:pt x="476" y="558"/>
                    <a:pt x="457" y="536"/>
                    <a:pt x="433" y="536"/>
                  </a:cubicBezTo>
                  <a:close/>
                  <a:moveTo>
                    <a:pt x="105" y="727"/>
                  </a:moveTo>
                  <a:cubicBezTo>
                    <a:pt x="95" y="727"/>
                    <a:pt x="84" y="730"/>
                    <a:pt x="72" y="736"/>
                  </a:cubicBezTo>
                  <a:cubicBezTo>
                    <a:pt x="24" y="760"/>
                    <a:pt x="0" y="807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79"/>
                    <a:pt x="143" y="831"/>
                    <a:pt x="143" y="784"/>
                  </a:cubicBezTo>
                  <a:cubicBezTo>
                    <a:pt x="143" y="749"/>
                    <a:pt x="130" y="727"/>
                    <a:pt x="105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5"/>
            <p:cNvSpPr/>
            <p:nvPr/>
          </p:nvSpPr>
          <p:spPr>
            <a:xfrm>
              <a:off x="2168390" y="1939862"/>
              <a:ext cx="512871" cy="318936"/>
            </a:xfrm>
            <a:custGeom>
              <a:avLst/>
              <a:gdLst/>
              <a:ahLst/>
              <a:cxnLst/>
              <a:rect l="l" t="t" r="r" b="b"/>
              <a:pathLst>
                <a:path w="11241" h="6990" extrusionOk="0">
                  <a:moveTo>
                    <a:pt x="11240" y="500"/>
                  </a:moveTo>
                  <a:lnTo>
                    <a:pt x="10371" y="0"/>
                  </a:lnTo>
                  <a:lnTo>
                    <a:pt x="1" y="5989"/>
                  </a:lnTo>
                  <a:lnTo>
                    <a:pt x="1" y="69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5"/>
            <p:cNvSpPr/>
            <p:nvPr/>
          </p:nvSpPr>
          <p:spPr>
            <a:xfrm>
              <a:off x="2168390" y="3192007"/>
              <a:ext cx="512871" cy="387423"/>
            </a:xfrm>
            <a:custGeom>
              <a:avLst/>
              <a:gdLst/>
              <a:ahLst/>
              <a:cxnLst/>
              <a:rect l="l" t="t" r="r" b="b"/>
              <a:pathLst>
                <a:path w="11241" h="8491" extrusionOk="0">
                  <a:moveTo>
                    <a:pt x="1" y="6490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5"/>
            <p:cNvSpPr/>
            <p:nvPr/>
          </p:nvSpPr>
          <p:spPr>
            <a:xfrm>
              <a:off x="2200466" y="3366394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9"/>
                  </a:moveTo>
                  <a:lnTo>
                    <a:pt x="0" y="3704"/>
                  </a:lnTo>
                  <a:lnTo>
                    <a:pt x="4858" y="906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5"/>
            <p:cNvSpPr/>
            <p:nvPr/>
          </p:nvSpPr>
          <p:spPr>
            <a:xfrm>
              <a:off x="2453059" y="3303930"/>
              <a:ext cx="65791" cy="95681"/>
            </a:xfrm>
            <a:custGeom>
              <a:avLst/>
              <a:gdLst/>
              <a:ahLst/>
              <a:cxnLst/>
              <a:rect l="l" t="t" r="r" b="b"/>
              <a:pathLst>
                <a:path w="1442" h="2097" extrusionOk="0">
                  <a:moveTo>
                    <a:pt x="1441" y="1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3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5"/>
            <p:cNvSpPr/>
            <p:nvPr/>
          </p:nvSpPr>
          <p:spPr>
            <a:xfrm>
              <a:off x="2539979" y="3225725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31"/>
                  </a:moveTo>
                  <a:lnTo>
                    <a:pt x="1" y="2608"/>
                  </a:lnTo>
                  <a:lnTo>
                    <a:pt x="2822" y="988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5"/>
            <p:cNvSpPr/>
            <p:nvPr/>
          </p:nvSpPr>
          <p:spPr>
            <a:xfrm>
              <a:off x="2553575" y="3243109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26"/>
                  </a:lnTo>
                  <a:lnTo>
                    <a:pt x="2298" y="0"/>
                  </a:lnTo>
                  <a:close/>
                  <a:moveTo>
                    <a:pt x="1893" y="238"/>
                  </a:moveTo>
                  <a:lnTo>
                    <a:pt x="1620" y="393"/>
                  </a:lnTo>
                  <a:lnTo>
                    <a:pt x="1620" y="631"/>
                  </a:lnTo>
                  <a:lnTo>
                    <a:pt x="1893" y="476"/>
                  </a:lnTo>
                  <a:lnTo>
                    <a:pt x="1893" y="238"/>
                  </a:lnTo>
                  <a:close/>
                  <a:moveTo>
                    <a:pt x="2298" y="345"/>
                  </a:moveTo>
                  <a:lnTo>
                    <a:pt x="2024" y="500"/>
                  </a:lnTo>
                  <a:lnTo>
                    <a:pt x="2024" y="750"/>
                  </a:lnTo>
                  <a:lnTo>
                    <a:pt x="2298" y="584"/>
                  </a:lnTo>
                  <a:lnTo>
                    <a:pt x="2298" y="345"/>
                  </a:lnTo>
                  <a:close/>
                  <a:moveTo>
                    <a:pt x="1489" y="464"/>
                  </a:moveTo>
                  <a:lnTo>
                    <a:pt x="1215" y="619"/>
                  </a:lnTo>
                  <a:lnTo>
                    <a:pt x="1215" y="857"/>
                  </a:lnTo>
                  <a:lnTo>
                    <a:pt x="1489" y="703"/>
                  </a:lnTo>
                  <a:lnTo>
                    <a:pt x="1489" y="464"/>
                  </a:lnTo>
                  <a:close/>
                  <a:moveTo>
                    <a:pt x="1893" y="572"/>
                  </a:moveTo>
                  <a:lnTo>
                    <a:pt x="1620" y="738"/>
                  </a:lnTo>
                  <a:lnTo>
                    <a:pt x="1620" y="976"/>
                  </a:lnTo>
                  <a:lnTo>
                    <a:pt x="1893" y="810"/>
                  </a:lnTo>
                  <a:lnTo>
                    <a:pt x="1893" y="572"/>
                  </a:lnTo>
                  <a:close/>
                  <a:moveTo>
                    <a:pt x="1084" y="703"/>
                  </a:moveTo>
                  <a:lnTo>
                    <a:pt x="810" y="857"/>
                  </a:lnTo>
                  <a:lnTo>
                    <a:pt x="810" y="1095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10"/>
                  </a:moveTo>
                  <a:lnTo>
                    <a:pt x="1215" y="965"/>
                  </a:lnTo>
                  <a:lnTo>
                    <a:pt x="1215" y="1203"/>
                  </a:lnTo>
                  <a:lnTo>
                    <a:pt x="1489" y="1048"/>
                  </a:lnTo>
                  <a:lnTo>
                    <a:pt x="1489" y="810"/>
                  </a:lnTo>
                  <a:close/>
                  <a:moveTo>
                    <a:pt x="679" y="929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67"/>
                  </a:lnTo>
                  <a:lnTo>
                    <a:pt x="679" y="929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74"/>
                  </a:lnTo>
                  <a:lnTo>
                    <a:pt x="1084" y="1048"/>
                  </a:lnTo>
                  <a:close/>
                  <a:moveTo>
                    <a:pt x="274" y="1167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405"/>
                  </a:lnTo>
                  <a:lnTo>
                    <a:pt x="274" y="1167"/>
                  </a:lnTo>
                  <a:close/>
                  <a:moveTo>
                    <a:pt x="679" y="1274"/>
                  </a:moveTo>
                  <a:lnTo>
                    <a:pt x="405" y="1429"/>
                  </a:lnTo>
                  <a:lnTo>
                    <a:pt x="405" y="1667"/>
                  </a:lnTo>
                  <a:lnTo>
                    <a:pt x="679" y="1512"/>
                  </a:lnTo>
                  <a:lnTo>
                    <a:pt x="679" y="1274"/>
                  </a:lnTo>
                  <a:close/>
                  <a:moveTo>
                    <a:pt x="274" y="1500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38"/>
                  </a:lnTo>
                  <a:lnTo>
                    <a:pt x="274" y="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5"/>
            <p:cNvSpPr/>
            <p:nvPr/>
          </p:nvSpPr>
          <p:spPr>
            <a:xfrm>
              <a:off x="2467751" y="3333633"/>
              <a:ext cx="36409" cy="41932"/>
            </a:xfrm>
            <a:custGeom>
              <a:avLst/>
              <a:gdLst/>
              <a:ahLst/>
              <a:cxnLst/>
              <a:rect l="l" t="t" r="r" b="b"/>
              <a:pathLst>
                <a:path w="798" h="919" extrusionOk="0">
                  <a:moveTo>
                    <a:pt x="746" y="0"/>
                  </a:moveTo>
                  <a:cubicBezTo>
                    <a:pt x="736" y="0"/>
                    <a:pt x="726" y="2"/>
                    <a:pt x="715" y="4"/>
                  </a:cubicBezTo>
                  <a:cubicBezTo>
                    <a:pt x="667" y="40"/>
                    <a:pt x="643" y="88"/>
                    <a:pt x="643" y="135"/>
                  </a:cubicBezTo>
                  <a:cubicBezTo>
                    <a:pt x="643" y="170"/>
                    <a:pt x="662" y="192"/>
                    <a:pt x="686" y="192"/>
                  </a:cubicBezTo>
                  <a:cubicBezTo>
                    <a:pt x="695" y="192"/>
                    <a:pt x="705" y="189"/>
                    <a:pt x="715" y="183"/>
                  </a:cubicBezTo>
                  <a:cubicBezTo>
                    <a:pt x="762" y="159"/>
                    <a:pt x="786" y="112"/>
                    <a:pt x="798" y="52"/>
                  </a:cubicBezTo>
                  <a:cubicBezTo>
                    <a:pt x="798" y="16"/>
                    <a:pt x="777" y="0"/>
                    <a:pt x="746" y="0"/>
                  </a:cubicBezTo>
                  <a:close/>
                  <a:moveTo>
                    <a:pt x="433" y="186"/>
                  </a:moveTo>
                  <a:cubicBezTo>
                    <a:pt x="424" y="186"/>
                    <a:pt x="415" y="189"/>
                    <a:pt x="405" y="195"/>
                  </a:cubicBezTo>
                  <a:cubicBezTo>
                    <a:pt x="357" y="219"/>
                    <a:pt x="334" y="266"/>
                    <a:pt x="322" y="326"/>
                  </a:cubicBezTo>
                  <a:cubicBezTo>
                    <a:pt x="322" y="362"/>
                    <a:pt x="342" y="378"/>
                    <a:pt x="374" y="378"/>
                  </a:cubicBezTo>
                  <a:cubicBezTo>
                    <a:pt x="383" y="378"/>
                    <a:pt x="394" y="376"/>
                    <a:pt x="405" y="374"/>
                  </a:cubicBezTo>
                  <a:cubicBezTo>
                    <a:pt x="441" y="338"/>
                    <a:pt x="476" y="290"/>
                    <a:pt x="476" y="243"/>
                  </a:cubicBezTo>
                  <a:cubicBezTo>
                    <a:pt x="476" y="208"/>
                    <a:pt x="457" y="186"/>
                    <a:pt x="433" y="186"/>
                  </a:cubicBezTo>
                  <a:close/>
                  <a:moveTo>
                    <a:pt x="750" y="352"/>
                  </a:moveTo>
                  <a:cubicBezTo>
                    <a:pt x="739" y="352"/>
                    <a:pt x="727" y="355"/>
                    <a:pt x="715" y="362"/>
                  </a:cubicBezTo>
                  <a:cubicBezTo>
                    <a:pt x="667" y="397"/>
                    <a:pt x="643" y="445"/>
                    <a:pt x="643" y="493"/>
                  </a:cubicBezTo>
                  <a:cubicBezTo>
                    <a:pt x="643" y="527"/>
                    <a:pt x="662" y="550"/>
                    <a:pt x="686" y="550"/>
                  </a:cubicBezTo>
                  <a:cubicBezTo>
                    <a:pt x="695" y="550"/>
                    <a:pt x="705" y="547"/>
                    <a:pt x="715" y="540"/>
                  </a:cubicBezTo>
                  <a:cubicBezTo>
                    <a:pt x="762" y="505"/>
                    <a:pt x="786" y="457"/>
                    <a:pt x="798" y="409"/>
                  </a:cubicBezTo>
                  <a:cubicBezTo>
                    <a:pt x="798" y="374"/>
                    <a:pt x="779" y="352"/>
                    <a:pt x="750" y="352"/>
                  </a:cubicBezTo>
                  <a:close/>
                  <a:moveTo>
                    <a:pt x="105" y="376"/>
                  </a:moveTo>
                  <a:cubicBezTo>
                    <a:pt x="95" y="376"/>
                    <a:pt x="84" y="379"/>
                    <a:pt x="72" y="385"/>
                  </a:cubicBezTo>
                  <a:cubicBezTo>
                    <a:pt x="24" y="409"/>
                    <a:pt x="0" y="457"/>
                    <a:pt x="0" y="516"/>
                  </a:cubicBezTo>
                  <a:cubicBezTo>
                    <a:pt x="0" y="542"/>
                    <a:pt x="19" y="562"/>
                    <a:pt x="42" y="562"/>
                  </a:cubicBezTo>
                  <a:cubicBezTo>
                    <a:pt x="52" y="562"/>
                    <a:pt x="62" y="559"/>
                    <a:pt x="72" y="552"/>
                  </a:cubicBezTo>
                  <a:cubicBezTo>
                    <a:pt x="119" y="528"/>
                    <a:pt x="143" y="481"/>
                    <a:pt x="143" y="433"/>
                  </a:cubicBezTo>
                  <a:cubicBezTo>
                    <a:pt x="143" y="398"/>
                    <a:pt x="130" y="376"/>
                    <a:pt x="105" y="376"/>
                  </a:cubicBezTo>
                  <a:close/>
                  <a:moveTo>
                    <a:pt x="434" y="543"/>
                  </a:moveTo>
                  <a:cubicBezTo>
                    <a:pt x="425" y="543"/>
                    <a:pt x="415" y="545"/>
                    <a:pt x="405" y="552"/>
                  </a:cubicBezTo>
                  <a:cubicBezTo>
                    <a:pt x="357" y="576"/>
                    <a:pt x="334" y="624"/>
                    <a:pt x="322" y="671"/>
                  </a:cubicBezTo>
                  <a:cubicBezTo>
                    <a:pt x="322" y="706"/>
                    <a:pt x="341" y="728"/>
                    <a:pt x="370" y="728"/>
                  </a:cubicBezTo>
                  <a:cubicBezTo>
                    <a:pt x="380" y="728"/>
                    <a:pt x="392" y="725"/>
                    <a:pt x="405" y="719"/>
                  </a:cubicBezTo>
                  <a:cubicBezTo>
                    <a:pt x="453" y="695"/>
                    <a:pt x="476" y="647"/>
                    <a:pt x="476" y="588"/>
                  </a:cubicBezTo>
                  <a:cubicBezTo>
                    <a:pt x="476" y="562"/>
                    <a:pt x="458" y="543"/>
                    <a:pt x="434" y="543"/>
                  </a:cubicBezTo>
                  <a:close/>
                  <a:moveTo>
                    <a:pt x="111" y="731"/>
                  </a:moveTo>
                  <a:cubicBezTo>
                    <a:pt x="101" y="731"/>
                    <a:pt x="87" y="735"/>
                    <a:pt x="72" y="743"/>
                  </a:cubicBezTo>
                  <a:cubicBezTo>
                    <a:pt x="24" y="766"/>
                    <a:pt x="0" y="814"/>
                    <a:pt x="0" y="862"/>
                  </a:cubicBezTo>
                  <a:cubicBezTo>
                    <a:pt x="0" y="897"/>
                    <a:pt x="19" y="919"/>
                    <a:pt x="44" y="919"/>
                  </a:cubicBezTo>
                  <a:cubicBezTo>
                    <a:pt x="52" y="919"/>
                    <a:pt x="62" y="916"/>
                    <a:pt x="72" y="909"/>
                  </a:cubicBezTo>
                  <a:cubicBezTo>
                    <a:pt x="119" y="886"/>
                    <a:pt x="143" y="838"/>
                    <a:pt x="143" y="778"/>
                  </a:cubicBezTo>
                  <a:cubicBezTo>
                    <a:pt x="143" y="747"/>
                    <a:pt x="132" y="731"/>
                    <a:pt x="111" y="7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5"/>
            <p:cNvSpPr/>
            <p:nvPr/>
          </p:nvSpPr>
          <p:spPr>
            <a:xfrm>
              <a:off x="2168390" y="3169741"/>
              <a:ext cx="512871" cy="318389"/>
            </a:xfrm>
            <a:custGeom>
              <a:avLst/>
              <a:gdLst/>
              <a:ahLst/>
              <a:cxnLst/>
              <a:rect l="l" t="t" r="r" b="b"/>
              <a:pathLst>
                <a:path w="11241" h="6978" extrusionOk="0">
                  <a:moveTo>
                    <a:pt x="11240" y="489"/>
                  </a:moveTo>
                  <a:lnTo>
                    <a:pt x="10371" y="1"/>
                  </a:lnTo>
                  <a:lnTo>
                    <a:pt x="1" y="5990"/>
                  </a:lnTo>
                  <a:lnTo>
                    <a:pt x="1" y="6978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5"/>
            <p:cNvSpPr/>
            <p:nvPr/>
          </p:nvSpPr>
          <p:spPr>
            <a:xfrm>
              <a:off x="2168390" y="3055673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89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5"/>
            <p:cNvSpPr/>
            <p:nvPr/>
          </p:nvSpPr>
          <p:spPr>
            <a:xfrm>
              <a:off x="2200466" y="3230060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5"/>
            <p:cNvSpPr/>
            <p:nvPr/>
          </p:nvSpPr>
          <p:spPr>
            <a:xfrm>
              <a:off x="2453059" y="3167596"/>
              <a:ext cx="65791" cy="95088"/>
            </a:xfrm>
            <a:custGeom>
              <a:avLst/>
              <a:gdLst/>
              <a:ahLst/>
              <a:cxnLst/>
              <a:rect l="l" t="t" r="r" b="b"/>
              <a:pathLst>
                <a:path w="1442" h="2084" extrusionOk="0">
                  <a:moveTo>
                    <a:pt x="1441" y="0"/>
                  </a:moveTo>
                  <a:lnTo>
                    <a:pt x="1" y="834"/>
                  </a:lnTo>
                  <a:lnTo>
                    <a:pt x="1" y="2084"/>
                  </a:lnTo>
                  <a:lnTo>
                    <a:pt x="1441" y="125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5"/>
            <p:cNvSpPr/>
            <p:nvPr/>
          </p:nvSpPr>
          <p:spPr>
            <a:xfrm>
              <a:off x="2539979" y="3089346"/>
              <a:ext cx="128799" cy="119042"/>
            </a:xfrm>
            <a:custGeom>
              <a:avLst/>
              <a:gdLst/>
              <a:ahLst/>
              <a:cxnLst/>
              <a:rect l="l" t="t" r="r" b="b"/>
              <a:pathLst>
                <a:path w="2823" h="2609" extrusionOk="0">
                  <a:moveTo>
                    <a:pt x="1" y="1632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5"/>
            <p:cNvSpPr/>
            <p:nvPr/>
          </p:nvSpPr>
          <p:spPr>
            <a:xfrm>
              <a:off x="2553575" y="3106182"/>
              <a:ext cx="104892" cy="87514"/>
            </a:xfrm>
            <a:custGeom>
              <a:avLst/>
              <a:gdLst/>
              <a:ahLst/>
              <a:cxnLst/>
              <a:rect l="l" t="t" r="r" b="b"/>
              <a:pathLst>
                <a:path w="2299" h="1918" extrusionOk="0">
                  <a:moveTo>
                    <a:pt x="2298" y="1"/>
                  </a:moveTo>
                  <a:lnTo>
                    <a:pt x="2024" y="167"/>
                  </a:lnTo>
                  <a:lnTo>
                    <a:pt x="2024" y="406"/>
                  </a:lnTo>
                  <a:lnTo>
                    <a:pt x="2298" y="239"/>
                  </a:lnTo>
                  <a:lnTo>
                    <a:pt x="2298" y="1"/>
                  </a:lnTo>
                  <a:close/>
                  <a:moveTo>
                    <a:pt x="1893" y="239"/>
                  </a:moveTo>
                  <a:lnTo>
                    <a:pt x="1620" y="394"/>
                  </a:lnTo>
                  <a:lnTo>
                    <a:pt x="1620" y="632"/>
                  </a:lnTo>
                  <a:lnTo>
                    <a:pt x="1893" y="477"/>
                  </a:lnTo>
                  <a:lnTo>
                    <a:pt x="1893" y="239"/>
                  </a:lnTo>
                  <a:close/>
                  <a:moveTo>
                    <a:pt x="2298" y="358"/>
                  </a:moveTo>
                  <a:lnTo>
                    <a:pt x="2024" y="513"/>
                  </a:lnTo>
                  <a:lnTo>
                    <a:pt x="2024" y="751"/>
                  </a:lnTo>
                  <a:lnTo>
                    <a:pt x="2298" y="596"/>
                  </a:lnTo>
                  <a:lnTo>
                    <a:pt x="2298" y="358"/>
                  </a:lnTo>
                  <a:close/>
                  <a:moveTo>
                    <a:pt x="1489" y="477"/>
                  </a:moveTo>
                  <a:lnTo>
                    <a:pt x="1215" y="632"/>
                  </a:lnTo>
                  <a:lnTo>
                    <a:pt x="1215" y="870"/>
                  </a:lnTo>
                  <a:lnTo>
                    <a:pt x="1489" y="715"/>
                  </a:lnTo>
                  <a:lnTo>
                    <a:pt x="1489" y="477"/>
                  </a:lnTo>
                  <a:close/>
                  <a:moveTo>
                    <a:pt x="1893" y="584"/>
                  </a:moveTo>
                  <a:lnTo>
                    <a:pt x="1620" y="751"/>
                  </a:lnTo>
                  <a:lnTo>
                    <a:pt x="1620" y="989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8"/>
                  </a:lnTo>
                  <a:lnTo>
                    <a:pt x="810" y="1096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22"/>
                  </a:moveTo>
                  <a:lnTo>
                    <a:pt x="1215" y="977"/>
                  </a:lnTo>
                  <a:lnTo>
                    <a:pt x="1215" y="1215"/>
                  </a:lnTo>
                  <a:lnTo>
                    <a:pt x="1489" y="1060"/>
                  </a:lnTo>
                  <a:lnTo>
                    <a:pt x="1489" y="822"/>
                  </a:lnTo>
                  <a:close/>
                  <a:moveTo>
                    <a:pt x="679" y="941"/>
                  </a:moveTo>
                  <a:lnTo>
                    <a:pt x="405" y="1096"/>
                  </a:lnTo>
                  <a:lnTo>
                    <a:pt x="405" y="1334"/>
                  </a:lnTo>
                  <a:lnTo>
                    <a:pt x="679" y="1179"/>
                  </a:lnTo>
                  <a:lnTo>
                    <a:pt x="679" y="941"/>
                  </a:lnTo>
                  <a:close/>
                  <a:moveTo>
                    <a:pt x="1084" y="1048"/>
                  </a:moveTo>
                  <a:lnTo>
                    <a:pt x="810" y="1215"/>
                  </a:lnTo>
                  <a:lnTo>
                    <a:pt x="810" y="1453"/>
                  </a:lnTo>
                  <a:lnTo>
                    <a:pt x="1084" y="1287"/>
                  </a:lnTo>
                  <a:lnTo>
                    <a:pt x="1084" y="1048"/>
                  </a:lnTo>
                  <a:close/>
                  <a:moveTo>
                    <a:pt x="274" y="1168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406"/>
                  </a:lnTo>
                  <a:lnTo>
                    <a:pt x="274" y="1168"/>
                  </a:lnTo>
                  <a:close/>
                  <a:moveTo>
                    <a:pt x="679" y="1287"/>
                  </a:moveTo>
                  <a:lnTo>
                    <a:pt x="405" y="1441"/>
                  </a:lnTo>
                  <a:lnTo>
                    <a:pt x="405" y="1680"/>
                  </a:lnTo>
                  <a:lnTo>
                    <a:pt x="679" y="1525"/>
                  </a:lnTo>
                  <a:lnTo>
                    <a:pt x="679" y="1287"/>
                  </a:lnTo>
                  <a:close/>
                  <a:moveTo>
                    <a:pt x="274" y="1513"/>
                  </a:moveTo>
                  <a:lnTo>
                    <a:pt x="0" y="1680"/>
                  </a:lnTo>
                  <a:lnTo>
                    <a:pt x="0" y="1918"/>
                  </a:lnTo>
                  <a:lnTo>
                    <a:pt x="274" y="1751"/>
                  </a:lnTo>
                  <a:lnTo>
                    <a:pt x="274" y="1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5"/>
            <p:cNvSpPr/>
            <p:nvPr/>
          </p:nvSpPr>
          <p:spPr>
            <a:xfrm>
              <a:off x="2467751" y="3197026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34"/>
                    <a:pt x="643" y="81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9"/>
                  </a:cubicBezTo>
                  <a:cubicBezTo>
                    <a:pt x="762" y="153"/>
                    <a:pt x="786" y="105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3" y="179"/>
                  </a:moveTo>
                  <a:cubicBezTo>
                    <a:pt x="424" y="179"/>
                    <a:pt x="415" y="182"/>
                    <a:pt x="405" y="189"/>
                  </a:cubicBezTo>
                  <a:cubicBezTo>
                    <a:pt x="357" y="224"/>
                    <a:pt x="334" y="272"/>
                    <a:pt x="322" y="320"/>
                  </a:cubicBezTo>
                  <a:cubicBezTo>
                    <a:pt x="322" y="354"/>
                    <a:pt x="341" y="377"/>
                    <a:pt x="370" y="377"/>
                  </a:cubicBezTo>
                  <a:cubicBezTo>
                    <a:pt x="380" y="377"/>
                    <a:pt x="392" y="374"/>
                    <a:pt x="405" y="367"/>
                  </a:cubicBezTo>
                  <a:cubicBezTo>
                    <a:pt x="453" y="343"/>
                    <a:pt x="476" y="296"/>
                    <a:pt x="476" y="236"/>
                  </a:cubicBezTo>
                  <a:cubicBezTo>
                    <a:pt x="476" y="201"/>
                    <a:pt x="457" y="179"/>
                    <a:pt x="433" y="179"/>
                  </a:cubicBezTo>
                  <a:close/>
                  <a:moveTo>
                    <a:pt x="757" y="355"/>
                  </a:moveTo>
                  <a:cubicBezTo>
                    <a:pt x="745" y="355"/>
                    <a:pt x="730" y="359"/>
                    <a:pt x="715" y="367"/>
                  </a:cubicBezTo>
                  <a:cubicBezTo>
                    <a:pt x="667" y="391"/>
                    <a:pt x="643" y="439"/>
                    <a:pt x="643" y="498"/>
                  </a:cubicBezTo>
                  <a:cubicBezTo>
                    <a:pt x="643" y="530"/>
                    <a:pt x="659" y="546"/>
                    <a:pt x="680" y="546"/>
                  </a:cubicBezTo>
                  <a:cubicBezTo>
                    <a:pt x="691" y="546"/>
                    <a:pt x="703" y="542"/>
                    <a:pt x="715" y="534"/>
                  </a:cubicBezTo>
                  <a:cubicBezTo>
                    <a:pt x="762" y="510"/>
                    <a:pt x="786" y="462"/>
                    <a:pt x="798" y="403"/>
                  </a:cubicBezTo>
                  <a:cubicBezTo>
                    <a:pt x="798" y="371"/>
                    <a:pt x="782" y="355"/>
                    <a:pt x="757" y="355"/>
                  </a:cubicBezTo>
                  <a:close/>
                  <a:moveTo>
                    <a:pt x="105" y="370"/>
                  </a:moveTo>
                  <a:cubicBezTo>
                    <a:pt x="95" y="370"/>
                    <a:pt x="84" y="373"/>
                    <a:pt x="72" y="379"/>
                  </a:cubicBezTo>
                  <a:cubicBezTo>
                    <a:pt x="24" y="415"/>
                    <a:pt x="0" y="462"/>
                    <a:pt x="0" y="510"/>
                  </a:cubicBezTo>
                  <a:cubicBezTo>
                    <a:pt x="0" y="545"/>
                    <a:pt x="19" y="567"/>
                    <a:pt x="44" y="567"/>
                  </a:cubicBezTo>
                  <a:cubicBezTo>
                    <a:pt x="52" y="567"/>
                    <a:pt x="62" y="564"/>
                    <a:pt x="72" y="558"/>
                  </a:cubicBezTo>
                  <a:cubicBezTo>
                    <a:pt x="119" y="534"/>
                    <a:pt x="143" y="474"/>
                    <a:pt x="143" y="427"/>
                  </a:cubicBezTo>
                  <a:cubicBezTo>
                    <a:pt x="143" y="392"/>
                    <a:pt x="130" y="370"/>
                    <a:pt x="105" y="370"/>
                  </a:cubicBezTo>
                  <a:close/>
                  <a:moveTo>
                    <a:pt x="433" y="536"/>
                  </a:moveTo>
                  <a:cubicBezTo>
                    <a:pt x="424" y="536"/>
                    <a:pt x="415" y="539"/>
                    <a:pt x="405" y="546"/>
                  </a:cubicBezTo>
                  <a:cubicBezTo>
                    <a:pt x="357" y="570"/>
                    <a:pt x="334" y="617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4"/>
                  </a:cubicBezTo>
                  <a:cubicBezTo>
                    <a:pt x="453" y="689"/>
                    <a:pt x="476" y="641"/>
                    <a:pt x="476" y="593"/>
                  </a:cubicBezTo>
                  <a:cubicBezTo>
                    <a:pt x="476" y="559"/>
                    <a:pt x="457" y="536"/>
                    <a:pt x="433" y="536"/>
                  </a:cubicBezTo>
                  <a:close/>
                  <a:moveTo>
                    <a:pt x="105" y="727"/>
                  </a:moveTo>
                  <a:cubicBezTo>
                    <a:pt x="95" y="727"/>
                    <a:pt x="84" y="730"/>
                    <a:pt x="72" y="736"/>
                  </a:cubicBezTo>
                  <a:cubicBezTo>
                    <a:pt x="24" y="760"/>
                    <a:pt x="0" y="808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79"/>
                    <a:pt x="143" y="832"/>
                    <a:pt x="143" y="784"/>
                  </a:cubicBezTo>
                  <a:cubicBezTo>
                    <a:pt x="143" y="749"/>
                    <a:pt x="130" y="727"/>
                    <a:pt x="105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5"/>
            <p:cNvSpPr/>
            <p:nvPr/>
          </p:nvSpPr>
          <p:spPr>
            <a:xfrm>
              <a:off x="2168390" y="3032859"/>
              <a:ext cx="512871" cy="318936"/>
            </a:xfrm>
            <a:custGeom>
              <a:avLst/>
              <a:gdLst/>
              <a:ahLst/>
              <a:cxnLst/>
              <a:rect l="l" t="t" r="r" b="b"/>
              <a:pathLst>
                <a:path w="11241" h="6990" extrusionOk="0">
                  <a:moveTo>
                    <a:pt x="11240" y="500"/>
                  </a:moveTo>
                  <a:lnTo>
                    <a:pt x="10371" y="0"/>
                  </a:lnTo>
                  <a:lnTo>
                    <a:pt x="1" y="5989"/>
                  </a:lnTo>
                  <a:lnTo>
                    <a:pt x="1" y="69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5"/>
            <p:cNvSpPr/>
            <p:nvPr/>
          </p:nvSpPr>
          <p:spPr>
            <a:xfrm>
              <a:off x="2168390" y="2918792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89"/>
                  </a:moveTo>
                  <a:lnTo>
                    <a:pt x="1" y="8489"/>
                  </a:lnTo>
                  <a:lnTo>
                    <a:pt x="11240" y="2000"/>
                  </a:lnTo>
                  <a:lnTo>
                    <a:pt x="1124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5"/>
            <p:cNvSpPr/>
            <p:nvPr/>
          </p:nvSpPr>
          <p:spPr>
            <a:xfrm>
              <a:off x="2200466" y="3093133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9"/>
                  </a:moveTo>
                  <a:lnTo>
                    <a:pt x="0" y="3704"/>
                  </a:lnTo>
                  <a:lnTo>
                    <a:pt x="4858" y="906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5"/>
            <p:cNvSpPr/>
            <p:nvPr/>
          </p:nvSpPr>
          <p:spPr>
            <a:xfrm>
              <a:off x="2453059" y="3030669"/>
              <a:ext cx="65791" cy="95681"/>
            </a:xfrm>
            <a:custGeom>
              <a:avLst/>
              <a:gdLst/>
              <a:ahLst/>
              <a:cxnLst/>
              <a:rect l="l" t="t" r="r" b="b"/>
              <a:pathLst>
                <a:path w="1442" h="2097" extrusionOk="0">
                  <a:moveTo>
                    <a:pt x="1441" y="1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3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5"/>
            <p:cNvSpPr/>
            <p:nvPr/>
          </p:nvSpPr>
          <p:spPr>
            <a:xfrm>
              <a:off x="2539979" y="2952464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31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5"/>
            <p:cNvSpPr/>
            <p:nvPr/>
          </p:nvSpPr>
          <p:spPr>
            <a:xfrm>
              <a:off x="2553575" y="2969848"/>
              <a:ext cx="104892" cy="87514"/>
            </a:xfrm>
            <a:custGeom>
              <a:avLst/>
              <a:gdLst/>
              <a:ahLst/>
              <a:cxnLst/>
              <a:rect l="l" t="t" r="r" b="b"/>
              <a:pathLst>
                <a:path w="2299" h="1918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8"/>
                  </a:lnTo>
                  <a:lnTo>
                    <a:pt x="2298" y="0"/>
                  </a:lnTo>
                  <a:close/>
                  <a:moveTo>
                    <a:pt x="1893" y="238"/>
                  </a:moveTo>
                  <a:lnTo>
                    <a:pt x="1620" y="393"/>
                  </a:lnTo>
                  <a:lnTo>
                    <a:pt x="1620" y="631"/>
                  </a:lnTo>
                  <a:lnTo>
                    <a:pt x="1893" y="477"/>
                  </a:lnTo>
                  <a:lnTo>
                    <a:pt x="1893" y="238"/>
                  </a:lnTo>
                  <a:close/>
                  <a:moveTo>
                    <a:pt x="2298" y="357"/>
                  </a:moveTo>
                  <a:lnTo>
                    <a:pt x="2024" y="512"/>
                  </a:lnTo>
                  <a:lnTo>
                    <a:pt x="2024" y="750"/>
                  </a:lnTo>
                  <a:lnTo>
                    <a:pt x="2298" y="596"/>
                  </a:lnTo>
                  <a:lnTo>
                    <a:pt x="2298" y="357"/>
                  </a:lnTo>
                  <a:close/>
                  <a:moveTo>
                    <a:pt x="1489" y="465"/>
                  </a:moveTo>
                  <a:lnTo>
                    <a:pt x="1215" y="619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65"/>
                  </a:lnTo>
                  <a:close/>
                  <a:moveTo>
                    <a:pt x="1893" y="584"/>
                  </a:moveTo>
                  <a:lnTo>
                    <a:pt x="1620" y="750"/>
                  </a:lnTo>
                  <a:lnTo>
                    <a:pt x="1620" y="988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8"/>
                  </a:lnTo>
                  <a:lnTo>
                    <a:pt x="810" y="1096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22"/>
                  </a:moveTo>
                  <a:lnTo>
                    <a:pt x="1215" y="977"/>
                  </a:lnTo>
                  <a:lnTo>
                    <a:pt x="1215" y="1215"/>
                  </a:lnTo>
                  <a:lnTo>
                    <a:pt x="1489" y="1060"/>
                  </a:lnTo>
                  <a:lnTo>
                    <a:pt x="1489" y="822"/>
                  </a:lnTo>
                  <a:close/>
                  <a:moveTo>
                    <a:pt x="679" y="929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67"/>
                  </a:lnTo>
                  <a:lnTo>
                    <a:pt x="679" y="929"/>
                  </a:lnTo>
                  <a:close/>
                  <a:moveTo>
                    <a:pt x="1084" y="1048"/>
                  </a:moveTo>
                  <a:lnTo>
                    <a:pt x="810" y="1215"/>
                  </a:lnTo>
                  <a:lnTo>
                    <a:pt x="810" y="1453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67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405"/>
                  </a:lnTo>
                  <a:lnTo>
                    <a:pt x="274" y="1167"/>
                  </a:lnTo>
                  <a:close/>
                  <a:moveTo>
                    <a:pt x="679" y="1286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24"/>
                  </a:lnTo>
                  <a:lnTo>
                    <a:pt x="679" y="1286"/>
                  </a:lnTo>
                  <a:close/>
                  <a:moveTo>
                    <a:pt x="274" y="1512"/>
                  </a:moveTo>
                  <a:lnTo>
                    <a:pt x="0" y="1679"/>
                  </a:lnTo>
                  <a:lnTo>
                    <a:pt x="0" y="1917"/>
                  </a:lnTo>
                  <a:lnTo>
                    <a:pt x="274" y="1750"/>
                  </a:lnTo>
                  <a:lnTo>
                    <a:pt x="274" y="15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5"/>
            <p:cNvSpPr/>
            <p:nvPr/>
          </p:nvSpPr>
          <p:spPr>
            <a:xfrm>
              <a:off x="2467751" y="3060373"/>
              <a:ext cx="36409" cy="42479"/>
            </a:xfrm>
            <a:custGeom>
              <a:avLst/>
              <a:gdLst/>
              <a:ahLst/>
              <a:cxnLst/>
              <a:rect l="l" t="t" r="r" b="b"/>
              <a:pathLst>
                <a:path w="798" h="931" extrusionOk="0">
                  <a:moveTo>
                    <a:pt x="745" y="0"/>
                  </a:moveTo>
                  <a:cubicBezTo>
                    <a:pt x="735" y="0"/>
                    <a:pt x="725" y="2"/>
                    <a:pt x="715" y="5"/>
                  </a:cubicBezTo>
                  <a:lnTo>
                    <a:pt x="715" y="17"/>
                  </a:lnTo>
                  <a:cubicBezTo>
                    <a:pt x="667" y="40"/>
                    <a:pt x="643" y="88"/>
                    <a:pt x="643" y="147"/>
                  </a:cubicBezTo>
                  <a:cubicBezTo>
                    <a:pt x="643" y="182"/>
                    <a:pt x="662" y="204"/>
                    <a:pt x="686" y="204"/>
                  </a:cubicBezTo>
                  <a:cubicBezTo>
                    <a:pt x="695" y="204"/>
                    <a:pt x="705" y="202"/>
                    <a:pt x="715" y="195"/>
                  </a:cubicBezTo>
                  <a:cubicBezTo>
                    <a:pt x="762" y="159"/>
                    <a:pt x="786" y="112"/>
                    <a:pt x="798" y="64"/>
                  </a:cubicBezTo>
                  <a:cubicBezTo>
                    <a:pt x="798" y="18"/>
                    <a:pt x="776" y="0"/>
                    <a:pt x="745" y="0"/>
                  </a:cubicBezTo>
                  <a:close/>
                  <a:moveTo>
                    <a:pt x="433" y="186"/>
                  </a:moveTo>
                  <a:cubicBezTo>
                    <a:pt x="424" y="186"/>
                    <a:pt x="415" y="189"/>
                    <a:pt x="405" y="195"/>
                  </a:cubicBezTo>
                  <a:cubicBezTo>
                    <a:pt x="357" y="231"/>
                    <a:pt x="334" y="278"/>
                    <a:pt x="322" y="326"/>
                  </a:cubicBezTo>
                  <a:cubicBezTo>
                    <a:pt x="322" y="361"/>
                    <a:pt x="341" y="383"/>
                    <a:pt x="370" y="383"/>
                  </a:cubicBezTo>
                  <a:cubicBezTo>
                    <a:pt x="380" y="383"/>
                    <a:pt x="392" y="380"/>
                    <a:pt x="405" y="374"/>
                  </a:cubicBezTo>
                  <a:cubicBezTo>
                    <a:pt x="453" y="350"/>
                    <a:pt x="476" y="290"/>
                    <a:pt x="476" y="243"/>
                  </a:cubicBezTo>
                  <a:cubicBezTo>
                    <a:pt x="476" y="208"/>
                    <a:pt x="457" y="186"/>
                    <a:pt x="433" y="186"/>
                  </a:cubicBezTo>
                  <a:close/>
                  <a:moveTo>
                    <a:pt x="750" y="352"/>
                  </a:moveTo>
                  <a:cubicBezTo>
                    <a:pt x="739" y="352"/>
                    <a:pt x="727" y="355"/>
                    <a:pt x="715" y="362"/>
                  </a:cubicBezTo>
                  <a:lnTo>
                    <a:pt x="715" y="374"/>
                  </a:lnTo>
                  <a:cubicBezTo>
                    <a:pt x="667" y="398"/>
                    <a:pt x="643" y="445"/>
                    <a:pt x="643" y="505"/>
                  </a:cubicBezTo>
                  <a:cubicBezTo>
                    <a:pt x="643" y="536"/>
                    <a:pt x="659" y="552"/>
                    <a:pt x="680" y="552"/>
                  </a:cubicBezTo>
                  <a:cubicBezTo>
                    <a:pt x="691" y="552"/>
                    <a:pt x="703" y="548"/>
                    <a:pt x="715" y="540"/>
                  </a:cubicBezTo>
                  <a:cubicBezTo>
                    <a:pt x="762" y="517"/>
                    <a:pt x="786" y="469"/>
                    <a:pt x="798" y="409"/>
                  </a:cubicBezTo>
                  <a:cubicBezTo>
                    <a:pt x="798" y="375"/>
                    <a:pt x="779" y="352"/>
                    <a:pt x="750" y="352"/>
                  </a:cubicBezTo>
                  <a:close/>
                  <a:moveTo>
                    <a:pt x="105" y="376"/>
                  </a:moveTo>
                  <a:cubicBezTo>
                    <a:pt x="95" y="376"/>
                    <a:pt x="84" y="379"/>
                    <a:pt x="72" y="386"/>
                  </a:cubicBezTo>
                  <a:cubicBezTo>
                    <a:pt x="24" y="421"/>
                    <a:pt x="0" y="469"/>
                    <a:pt x="0" y="517"/>
                  </a:cubicBezTo>
                  <a:cubicBezTo>
                    <a:pt x="0" y="551"/>
                    <a:pt x="19" y="574"/>
                    <a:pt x="44" y="574"/>
                  </a:cubicBezTo>
                  <a:cubicBezTo>
                    <a:pt x="52" y="574"/>
                    <a:pt x="62" y="571"/>
                    <a:pt x="72" y="564"/>
                  </a:cubicBezTo>
                  <a:cubicBezTo>
                    <a:pt x="119" y="540"/>
                    <a:pt x="143" y="481"/>
                    <a:pt x="143" y="433"/>
                  </a:cubicBezTo>
                  <a:cubicBezTo>
                    <a:pt x="143" y="398"/>
                    <a:pt x="130" y="376"/>
                    <a:pt x="105" y="376"/>
                  </a:cubicBezTo>
                  <a:close/>
                  <a:moveTo>
                    <a:pt x="438" y="541"/>
                  </a:moveTo>
                  <a:cubicBezTo>
                    <a:pt x="428" y="541"/>
                    <a:pt x="416" y="545"/>
                    <a:pt x="405" y="552"/>
                  </a:cubicBezTo>
                  <a:cubicBezTo>
                    <a:pt x="357" y="576"/>
                    <a:pt x="334" y="624"/>
                    <a:pt x="322" y="683"/>
                  </a:cubicBezTo>
                  <a:cubicBezTo>
                    <a:pt x="322" y="718"/>
                    <a:pt x="341" y="740"/>
                    <a:pt x="370" y="740"/>
                  </a:cubicBezTo>
                  <a:cubicBezTo>
                    <a:pt x="380" y="740"/>
                    <a:pt x="392" y="737"/>
                    <a:pt x="405" y="731"/>
                  </a:cubicBezTo>
                  <a:cubicBezTo>
                    <a:pt x="453" y="695"/>
                    <a:pt x="476" y="648"/>
                    <a:pt x="476" y="600"/>
                  </a:cubicBezTo>
                  <a:cubicBezTo>
                    <a:pt x="476" y="559"/>
                    <a:pt x="460" y="541"/>
                    <a:pt x="438" y="541"/>
                  </a:cubicBezTo>
                  <a:close/>
                  <a:moveTo>
                    <a:pt x="100" y="727"/>
                  </a:moveTo>
                  <a:cubicBezTo>
                    <a:pt x="92" y="727"/>
                    <a:pt x="82" y="728"/>
                    <a:pt x="72" y="731"/>
                  </a:cubicBezTo>
                  <a:lnTo>
                    <a:pt x="72" y="743"/>
                  </a:lnTo>
                  <a:cubicBezTo>
                    <a:pt x="24" y="767"/>
                    <a:pt x="0" y="814"/>
                    <a:pt x="0" y="874"/>
                  </a:cubicBezTo>
                  <a:cubicBezTo>
                    <a:pt x="0" y="909"/>
                    <a:pt x="19" y="931"/>
                    <a:pt x="44" y="931"/>
                  </a:cubicBezTo>
                  <a:cubicBezTo>
                    <a:pt x="52" y="931"/>
                    <a:pt x="62" y="928"/>
                    <a:pt x="72" y="921"/>
                  </a:cubicBezTo>
                  <a:cubicBezTo>
                    <a:pt x="119" y="886"/>
                    <a:pt x="143" y="838"/>
                    <a:pt x="143" y="790"/>
                  </a:cubicBezTo>
                  <a:cubicBezTo>
                    <a:pt x="143" y="744"/>
                    <a:pt x="129" y="727"/>
                    <a:pt x="100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5"/>
            <p:cNvSpPr/>
            <p:nvPr/>
          </p:nvSpPr>
          <p:spPr>
            <a:xfrm>
              <a:off x="2168390" y="2896480"/>
              <a:ext cx="512871" cy="318389"/>
            </a:xfrm>
            <a:custGeom>
              <a:avLst/>
              <a:gdLst/>
              <a:ahLst/>
              <a:cxnLst/>
              <a:rect l="l" t="t" r="r" b="b"/>
              <a:pathLst>
                <a:path w="11241" h="6978" extrusionOk="0">
                  <a:moveTo>
                    <a:pt x="11240" y="489"/>
                  </a:moveTo>
                  <a:lnTo>
                    <a:pt x="10371" y="1"/>
                  </a:lnTo>
                  <a:lnTo>
                    <a:pt x="1" y="5990"/>
                  </a:lnTo>
                  <a:lnTo>
                    <a:pt x="1" y="6978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5"/>
            <p:cNvSpPr/>
            <p:nvPr/>
          </p:nvSpPr>
          <p:spPr>
            <a:xfrm>
              <a:off x="2168390" y="2782412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90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5"/>
            <p:cNvSpPr/>
            <p:nvPr/>
          </p:nvSpPr>
          <p:spPr>
            <a:xfrm>
              <a:off x="2200466" y="2956799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5"/>
            <p:cNvSpPr/>
            <p:nvPr/>
          </p:nvSpPr>
          <p:spPr>
            <a:xfrm>
              <a:off x="2453059" y="2894335"/>
              <a:ext cx="65791" cy="95088"/>
            </a:xfrm>
            <a:custGeom>
              <a:avLst/>
              <a:gdLst/>
              <a:ahLst/>
              <a:cxnLst/>
              <a:rect l="l" t="t" r="r" b="b"/>
              <a:pathLst>
                <a:path w="1442" h="2084" extrusionOk="0">
                  <a:moveTo>
                    <a:pt x="1441" y="0"/>
                  </a:moveTo>
                  <a:lnTo>
                    <a:pt x="1" y="822"/>
                  </a:lnTo>
                  <a:lnTo>
                    <a:pt x="1" y="2084"/>
                  </a:lnTo>
                  <a:lnTo>
                    <a:pt x="1441" y="125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5"/>
            <p:cNvSpPr/>
            <p:nvPr/>
          </p:nvSpPr>
          <p:spPr>
            <a:xfrm>
              <a:off x="2539979" y="2816085"/>
              <a:ext cx="128799" cy="119042"/>
            </a:xfrm>
            <a:custGeom>
              <a:avLst/>
              <a:gdLst/>
              <a:ahLst/>
              <a:cxnLst/>
              <a:rect l="l" t="t" r="r" b="b"/>
              <a:pathLst>
                <a:path w="2823" h="2609" extrusionOk="0">
                  <a:moveTo>
                    <a:pt x="1" y="1632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5"/>
            <p:cNvSpPr/>
            <p:nvPr/>
          </p:nvSpPr>
          <p:spPr>
            <a:xfrm>
              <a:off x="2553575" y="2832921"/>
              <a:ext cx="104892" cy="87514"/>
            </a:xfrm>
            <a:custGeom>
              <a:avLst/>
              <a:gdLst/>
              <a:ahLst/>
              <a:cxnLst/>
              <a:rect l="l" t="t" r="r" b="b"/>
              <a:pathLst>
                <a:path w="2299" h="1918" extrusionOk="0">
                  <a:moveTo>
                    <a:pt x="2298" y="1"/>
                  </a:moveTo>
                  <a:lnTo>
                    <a:pt x="2024" y="168"/>
                  </a:lnTo>
                  <a:lnTo>
                    <a:pt x="2024" y="406"/>
                  </a:lnTo>
                  <a:lnTo>
                    <a:pt x="2298" y="239"/>
                  </a:lnTo>
                  <a:lnTo>
                    <a:pt x="2298" y="1"/>
                  </a:lnTo>
                  <a:close/>
                  <a:moveTo>
                    <a:pt x="1893" y="239"/>
                  </a:moveTo>
                  <a:lnTo>
                    <a:pt x="1620" y="394"/>
                  </a:lnTo>
                  <a:lnTo>
                    <a:pt x="1620" y="632"/>
                  </a:lnTo>
                  <a:lnTo>
                    <a:pt x="1893" y="477"/>
                  </a:lnTo>
                  <a:lnTo>
                    <a:pt x="1893" y="239"/>
                  </a:lnTo>
                  <a:close/>
                  <a:moveTo>
                    <a:pt x="2298" y="358"/>
                  </a:moveTo>
                  <a:lnTo>
                    <a:pt x="2024" y="513"/>
                  </a:lnTo>
                  <a:lnTo>
                    <a:pt x="2024" y="751"/>
                  </a:lnTo>
                  <a:lnTo>
                    <a:pt x="2298" y="584"/>
                  </a:lnTo>
                  <a:lnTo>
                    <a:pt x="2298" y="358"/>
                  </a:lnTo>
                  <a:close/>
                  <a:moveTo>
                    <a:pt x="1489" y="477"/>
                  </a:moveTo>
                  <a:lnTo>
                    <a:pt x="1215" y="632"/>
                  </a:lnTo>
                  <a:lnTo>
                    <a:pt x="1215" y="870"/>
                  </a:lnTo>
                  <a:lnTo>
                    <a:pt x="1489" y="715"/>
                  </a:lnTo>
                  <a:lnTo>
                    <a:pt x="1489" y="477"/>
                  </a:lnTo>
                  <a:close/>
                  <a:moveTo>
                    <a:pt x="1893" y="584"/>
                  </a:moveTo>
                  <a:lnTo>
                    <a:pt x="1620" y="751"/>
                  </a:lnTo>
                  <a:lnTo>
                    <a:pt x="1620" y="989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8"/>
                  </a:lnTo>
                  <a:lnTo>
                    <a:pt x="810" y="1108"/>
                  </a:lnTo>
                  <a:lnTo>
                    <a:pt x="1084" y="942"/>
                  </a:lnTo>
                  <a:lnTo>
                    <a:pt x="1084" y="703"/>
                  </a:lnTo>
                  <a:close/>
                  <a:moveTo>
                    <a:pt x="1489" y="822"/>
                  </a:moveTo>
                  <a:lnTo>
                    <a:pt x="1215" y="977"/>
                  </a:lnTo>
                  <a:lnTo>
                    <a:pt x="1215" y="1215"/>
                  </a:lnTo>
                  <a:lnTo>
                    <a:pt x="1489" y="1061"/>
                  </a:lnTo>
                  <a:lnTo>
                    <a:pt x="1489" y="822"/>
                  </a:lnTo>
                  <a:close/>
                  <a:moveTo>
                    <a:pt x="679" y="942"/>
                  </a:moveTo>
                  <a:lnTo>
                    <a:pt x="405" y="1096"/>
                  </a:lnTo>
                  <a:lnTo>
                    <a:pt x="405" y="1334"/>
                  </a:lnTo>
                  <a:lnTo>
                    <a:pt x="679" y="1180"/>
                  </a:lnTo>
                  <a:lnTo>
                    <a:pt x="679" y="942"/>
                  </a:lnTo>
                  <a:close/>
                  <a:moveTo>
                    <a:pt x="1084" y="1049"/>
                  </a:moveTo>
                  <a:lnTo>
                    <a:pt x="810" y="1215"/>
                  </a:lnTo>
                  <a:lnTo>
                    <a:pt x="810" y="1453"/>
                  </a:lnTo>
                  <a:lnTo>
                    <a:pt x="1084" y="1287"/>
                  </a:lnTo>
                  <a:lnTo>
                    <a:pt x="1084" y="1049"/>
                  </a:lnTo>
                  <a:close/>
                  <a:moveTo>
                    <a:pt x="274" y="1168"/>
                  </a:moveTo>
                  <a:lnTo>
                    <a:pt x="0" y="1311"/>
                  </a:lnTo>
                  <a:lnTo>
                    <a:pt x="0" y="1549"/>
                  </a:lnTo>
                  <a:lnTo>
                    <a:pt x="274" y="1406"/>
                  </a:lnTo>
                  <a:lnTo>
                    <a:pt x="274" y="1168"/>
                  </a:lnTo>
                  <a:close/>
                  <a:moveTo>
                    <a:pt x="679" y="1287"/>
                  </a:moveTo>
                  <a:lnTo>
                    <a:pt x="405" y="1442"/>
                  </a:lnTo>
                  <a:lnTo>
                    <a:pt x="405" y="1680"/>
                  </a:lnTo>
                  <a:lnTo>
                    <a:pt x="679" y="1525"/>
                  </a:lnTo>
                  <a:lnTo>
                    <a:pt x="679" y="1287"/>
                  </a:lnTo>
                  <a:close/>
                  <a:moveTo>
                    <a:pt x="274" y="1513"/>
                  </a:moveTo>
                  <a:lnTo>
                    <a:pt x="0" y="1680"/>
                  </a:lnTo>
                  <a:lnTo>
                    <a:pt x="0" y="1918"/>
                  </a:lnTo>
                  <a:lnTo>
                    <a:pt x="274" y="1751"/>
                  </a:lnTo>
                  <a:lnTo>
                    <a:pt x="274" y="1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5"/>
            <p:cNvSpPr/>
            <p:nvPr/>
          </p:nvSpPr>
          <p:spPr>
            <a:xfrm>
              <a:off x="2467751" y="2923765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34"/>
                    <a:pt x="643" y="82"/>
                    <a:pt x="643" y="141"/>
                  </a:cubicBezTo>
                  <a:cubicBezTo>
                    <a:pt x="643" y="178"/>
                    <a:pt x="664" y="193"/>
                    <a:pt x="690" y="193"/>
                  </a:cubicBezTo>
                  <a:cubicBezTo>
                    <a:pt x="698" y="193"/>
                    <a:pt x="706" y="192"/>
                    <a:pt x="715" y="189"/>
                  </a:cubicBezTo>
                  <a:cubicBezTo>
                    <a:pt x="762" y="153"/>
                    <a:pt x="786" y="105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3" y="179"/>
                  </a:moveTo>
                  <a:cubicBezTo>
                    <a:pt x="424" y="179"/>
                    <a:pt x="415" y="182"/>
                    <a:pt x="405" y="189"/>
                  </a:cubicBezTo>
                  <a:cubicBezTo>
                    <a:pt x="357" y="224"/>
                    <a:pt x="334" y="272"/>
                    <a:pt x="322" y="320"/>
                  </a:cubicBezTo>
                  <a:cubicBezTo>
                    <a:pt x="322" y="355"/>
                    <a:pt x="341" y="377"/>
                    <a:pt x="370" y="377"/>
                  </a:cubicBezTo>
                  <a:cubicBezTo>
                    <a:pt x="380" y="377"/>
                    <a:pt x="392" y="374"/>
                    <a:pt x="405" y="367"/>
                  </a:cubicBezTo>
                  <a:cubicBezTo>
                    <a:pt x="453" y="344"/>
                    <a:pt x="476" y="284"/>
                    <a:pt x="476" y="236"/>
                  </a:cubicBezTo>
                  <a:cubicBezTo>
                    <a:pt x="476" y="202"/>
                    <a:pt x="457" y="179"/>
                    <a:pt x="433" y="179"/>
                  </a:cubicBezTo>
                  <a:close/>
                  <a:moveTo>
                    <a:pt x="757" y="355"/>
                  </a:moveTo>
                  <a:cubicBezTo>
                    <a:pt x="745" y="355"/>
                    <a:pt x="730" y="359"/>
                    <a:pt x="715" y="367"/>
                  </a:cubicBezTo>
                  <a:cubicBezTo>
                    <a:pt x="667" y="391"/>
                    <a:pt x="643" y="439"/>
                    <a:pt x="643" y="486"/>
                  </a:cubicBezTo>
                  <a:cubicBezTo>
                    <a:pt x="643" y="521"/>
                    <a:pt x="662" y="543"/>
                    <a:pt x="686" y="543"/>
                  </a:cubicBezTo>
                  <a:cubicBezTo>
                    <a:pt x="695" y="543"/>
                    <a:pt x="705" y="540"/>
                    <a:pt x="715" y="534"/>
                  </a:cubicBezTo>
                  <a:cubicBezTo>
                    <a:pt x="762" y="510"/>
                    <a:pt x="786" y="463"/>
                    <a:pt x="798" y="403"/>
                  </a:cubicBezTo>
                  <a:cubicBezTo>
                    <a:pt x="798" y="371"/>
                    <a:pt x="782" y="355"/>
                    <a:pt x="757" y="355"/>
                  </a:cubicBezTo>
                  <a:close/>
                  <a:moveTo>
                    <a:pt x="105" y="370"/>
                  </a:moveTo>
                  <a:cubicBezTo>
                    <a:pt x="95" y="370"/>
                    <a:pt x="84" y="373"/>
                    <a:pt x="72" y="379"/>
                  </a:cubicBezTo>
                  <a:cubicBezTo>
                    <a:pt x="24" y="415"/>
                    <a:pt x="0" y="463"/>
                    <a:pt x="0" y="510"/>
                  </a:cubicBezTo>
                  <a:cubicBezTo>
                    <a:pt x="0" y="545"/>
                    <a:pt x="19" y="567"/>
                    <a:pt x="44" y="567"/>
                  </a:cubicBezTo>
                  <a:cubicBezTo>
                    <a:pt x="52" y="567"/>
                    <a:pt x="62" y="564"/>
                    <a:pt x="72" y="558"/>
                  </a:cubicBezTo>
                  <a:cubicBezTo>
                    <a:pt x="119" y="534"/>
                    <a:pt x="143" y="475"/>
                    <a:pt x="143" y="427"/>
                  </a:cubicBezTo>
                  <a:cubicBezTo>
                    <a:pt x="143" y="392"/>
                    <a:pt x="130" y="370"/>
                    <a:pt x="105" y="370"/>
                  </a:cubicBezTo>
                  <a:close/>
                  <a:moveTo>
                    <a:pt x="433" y="537"/>
                  </a:moveTo>
                  <a:cubicBezTo>
                    <a:pt x="424" y="537"/>
                    <a:pt x="415" y="540"/>
                    <a:pt x="405" y="546"/>
                  </a:cubicBezTo>
                  <a:cubicBezTo>
                    <a:pt x="357" y="570"/>
                    <a:pt x="334" y="617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5"/>
                  </a:cubicBezTo>
                  <a:cubicBezTo>
                    <a:pt x="453" y="689"/>
                    <a:pt x="476" y="641"/>
                    <a:pt x="476" y="594"/>
                  </a:cubicBezTo>
                  <a:cubicBezTo>
                    <a:pt x="476" y="559"/>
                    <a:pt x="457" y="537"/>
                    <a:pt x="433" y="537"/>
                  </a:cubicBezTo>
                  <a:close/>
                  <a:moveTo>
                    <a:pt x="105" y="727"/>
                  </a:moveTo>
                  <a:cubicBezTo>
                    <a:pt x="95" y="727"/>
                    <a:pt x="84" y="730"/>
                    <a:pt x="72" y="736"/>
                  </a:cubicBezTo>
                  <a:cubicBezTo>
                    <a:pt x="24" y="760"/>
                    <a:pt x="0" y="808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79"/>
                    <a:pt x="143" y="832"/>
                    <a:pt x="143" y="784"/>
                  </a:cubicBezTo>
                  <a:cubicBezTo>
                    <a:pt x="143" y="749"/>
                    <a:pt x="130" y="727"/>
                    <a:pt x="105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5"/>
            <p:cNvSpPr/>
            <p:nvPr/>
          </p:nvSpPr>
          <p:spPr>
            <a:xfrm>
              <a:off x="2168390" y="2759599"/>
              <a:ext cx="512871" cy="318936"/>
            </a:xfrm>
            <a:custGeom>
              <a:avLst/>
              <a:gdLst/>
              <a:ahLst/>
              <a:cxnLst/>
              <a:rect l="l" t="t" r="r" b="b"/>
              <a:pathLst>
                <a:path w="11241" h="6990" extrusionOk="0">
                  <a:moveTo>
                    <a:pt x="11240" y="501"/>
                  </a:moveTo>
                  <a:lnTo>
                    <a:pt x="10371" y="1"/>
                  </a:lnTo>
                  <a:lnTo>
                    <a:pt x="1" y="5989"/>
                  </a:lnTo>
                  <a:lnTo>
                    <a:pt x="1" y="699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5"/>
            <p:cNvSpPr/>
            <p:nvPr/>
          </p:nvSpPr>
          <p:spPr>
            <a:xfrm>
              <a:off x="2168390" y="2645531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89"/>
                  </a:moveTo>
                  <a:lnTo>
                    <a:pt x="1" y="8489"/>
                  </a:lnTo>
                  <a:lnTo>
                    <a:pt x="11240" y="2001"/>
                  </a:lnTo>
                  <a:lnTo>
                    <a:pt x="1124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5"/>
            <p:cNvSpPr/>
            <p:nvPr/>
          </p:nvSpPr>
          <p:spPr>
            <a:xfrm>
              <a:off x="2200466" y="2819918"/>
              <a:ext cx="221646" cy="168959"/>
            </a:xfrm>
            <a:custGeom>
              <a:avLst/>
              <a:gdLst/>
              <a:ahLst/>
              <a:cxnLst/>
              <a:rect l="l" t="t" r="r" b="b"/>
              <a:pathLst>
                <a:path w="4858" h="3703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5"/>
            <p:cNvSpPr/>
            <p:nvPr/>
          </p:nvSpPr>
          <p:spPr>
            <a:xfrm>
              <a:off x="2453059" y="2757408"/>
              <a:ext cx="65791" cy="95681"/>
            </a:xfrm>
            <a:custGeom>
              <a:avLst/>
              <a:gdLst/>
              <a:ahLst/>
              <a:cxnLst/>
              <a:rect l="l" t="t" r="r" b="b"/>
              <a:pathLst>
                <a:path w="1442" h="2097" extrusionOk="0">
                  <a:moveTo>
                    <a:pt x="1441" y="1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3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5"/>
            <p:cNvSpPr/>
            <p:nvPr/>
          </p:nvSpPr>
          <p:spPr>
            <a:xfrm>
              <a:off x="2539979" y="2679204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32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5"/>
            <p:cNvSpPr/>
            <p:nvPr/>
          </p:nvSpPr>
          <p:spPr>
            <a:xfrm>
              <a:off x="2553575" y="2696587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9"/>
                  </a:lnTo>
                  <a:lnTo>
                    <a:pt x="2298" y="0"/>
                  </a:lnTo>
                  <a:close/>
                  <a:moveTo>
                    <a:pt x="1893" y="239"/>
                  </a:moveTo>
                  <a:lnTo>
                    <a:pt x="1620" y="393"/>
                  </a:lnTo>
                  <a:lnTo>
                    <a:pt x="1620" y="631"/>
                  </a:lnTo>
                  <a:lnTo>
                    <a:pt x="1893" y="477"/>
                  </a:lnTo>
                  <a:lnTo>
                    <a:pt x="1893" y="239"/>
                  </a:lnTo>
                  <a:close/>
                  <a:moveTo>
                    <a:pt x="2298" y="346"/>
                  </a:moveTo>
                  <a:lnTo>
                    <a:pt x="2024" y="501"/>
                  </a:lnTo>
                  <a:lnTo>
                    <a:pt x="2024" y="739"/>
                  </a:lnTo>
                  <a:lnTo>
                    <a:pt x="2298" y="584"/>
                  </a:lnTo>
                  <a:lnTo>
                    <a:pt x="2298" y="346"/>
                  </a:lnTo>
                  <a:close/>
                  <a:moveTo>
                    <a:pt x="1489" y="465"/>
                  </a:moveTo>
                  <a:lnTo>
                    <a:pt x="1215" y="620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65"/>
                  </a:lnTo>
                  <a:close/>
                  <a:moveTo>
                    <a:pt x="1893" y="584"/>
                  </a:moveTo>
                  <a:lnTo>
                    <a:pt x="1620" y="739"/>
                  </a:lnTo>
                  <a:lnTo>
                    <a:pt x="1620" y="977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8"/>
                  </a:lnTo>
                  <a:lnTo>
                    <a:pt x="810" y="1096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22"/>
                  </a:moveTo>
                  <a:lnTo>
                    <a:pt x="1215" y="977"/>
                  </a:lnTo>
                  <a:lnTo>
                    <a:pt x="1215" y="1215"/>
                  </a:lnTo>
                  <a:lnTo>
                    <a:pt x="1489" y="1048"/>
                  </a:lnTo>
                  <a:lnTo>
                    <a:pt x="1489" y="822"/>
                  </a:lnTo>
                  <a:close/>
                  <a:moveTo>
                    <a:pt x="679" y="929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67"/>
                  </a:lnTo>
                  <a:lnTo>
                    <a:pt x="679" y="929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67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405"/>
                  </a:lnTo>
                  <a:lnTo>
                    <a:pt x="274" y="1167"/>
                  </a:lnTo>
                  <a:close/>
                  <a:moveTo>
                    <a:pt x="679" y="1274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13"/>
                  </a:lnTo>
                  <a:lnTo>
                    <a:pt x="679" y="1274"/>
                  </a:lnTo>
                  <a:close/>
                  <a:moveTo>
                    <a:pt x="274" y="1513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51"/>
                  </a:lnTo>
                  <a:lnTo>
                    <a:pt x="274" y="1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5"/>
            <p:cNvSpPr/>
            <p:nvPr/>
          </p:nvSpPr>
          <p:spPr>
            <a:xfrm>
              <a:off x="2467751" y="2786884"/>
              <a:ext cx="36409" cy="42160"/>
            </a:xfrm>
            <a:custGeom>
              <a:avLst/>
              <a:gdLst/>
              <a:ahLst/>
              <a:cxnLst/>
              <a:rect l="l" t="t" r="r" b="b"/>
              <a:pathLst>
                <a:path w="798" h="924" extrusionOk="0">
                  <a:moveTo>
                    <a:pt x="750" y="0"/>
                  </a:moveTo>
                  <a:cubicBezTo>
                    <a:pt x="739" y="0"/>
                    <a:pt x="727" y="3"/>
                    <a:pt x="715" y="10"/>
                  </a:cubicBezTo>
                  <a:cubicBezTo>
                    <a:pt x="667" y="46"/>
                    <a:pt x="643" y="93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8"/>
                  </a:cubicBezTo>
                  <a:cubicBezTo>
                    <a:pt x="762" y="165"/>
                    <a:pt x="786" y="117"/>
                    <a:pt x="798" y="57"/>
                  </a:cubicBezTo>
                  <a:cubicBezTo>
                    <a:pt x="798" y="23"/>
                    <a:pt x="779" y="0"/>
                    <a:pt x="750" y="0"/>
                  </a:cubicBezTo>
                  <a:close/>
                  <a:moveTo>
                    <a:pt x="433" y="191"/>
                  </a:moveTo>
                  <a:cubicBezTo>
                    <a:pt x="424" y="191"/>
                    <a:pt x="415" y="194"/>
                    <a:pt x="405" y="200"/>
                  </a:cubicBezTo>
                  <a:cubicBezTo>
                    <a:pt x="357" y="224"/>
                    <a:pt x="334" y="272"/>
                    <a:pt x="322" y="331"/>
                  </a:cubicBezTo>
                  <a:cubicBezTo>
                    <a:pt x="322" y="363"/>
                    <a:pt x="337" y="379"/>
                    <a:pt x="362" y="379"/>
                  </a:cubicBezTo>
                  <a:cubicBezTo>
                    <a:pt x="375" y="379"/>
                    <a:pt x="389" y="375"/>
                    <a:pt x="405" y="367"/>
                  </a:cubicBezTo>
                  <a:cubicBezTo>
                    <a:pt x="453" y="343"/>
                    <a:pt x="476" y="296"/>
                    <a:pt x="476" y="248"/>
                  </a:cubicBezTo>
                  <a:cubicBezTo>
                    <a:pt x="476" y="213"/>
                    <a:pt x="457" y="191"/>
                    <a:pt x="433" y="191"/>
                  </a:cubicBezTo>
                  <a:close/>
                  <a:moveTo>
                    <a:pt x="750" y="358"/>
                  </a:moveTo>
                  <a:cubicBezTo>
                    <a:pt x="739" y="358"/>
                    <a:pt x="727" y="361"/>
                    <a:pt x="715" y="367"/>
                  </a:cubicBezTo>
                  <a:cubicBezTo>
                    <a:pt x="667" y="391"/>
                    <a:pt x="643" y="450"/>
                    <a:pt x="643" y="498"/>
                  </a:cubicBezTo>
                  <a:cubicBezTo>
                    <a:pt x="643" y="533"/>
                    <a:pt x="662" y="555"/>
                    <a:pt x="686" y="555"/>
                  </a:cubicBezTo>
                  <a:cubicBezTo>
                    <a:pt x="695" y="555"/>
                    <a:pt x="705" y="552"/>
                    <a:pt x="715" y="546"/>
                  </a:cubicBezTo>
                  <a:cubicBezTo>
                    <a:pt x="762" y="510"/>
                    <a:pt x="786" y="462"/>
                    <a:pt x="798" y="415"/>
                  </a:cubicBezTo>
                  <a:cubicBezTo>
                    <a:pt x="798" y="380"/>
                    <a:pt x="779" y="358"/>
                    <a:pt x="750" y="358"/>
                  </a:cubicBezTo>
                  <a:close/>
                  <a:moveTo>
                    <a:pt x="110" y="379"/>
                  </a:moveTo>
                  <a:cubicBezTo>
                    <a:pt x="99" y="379"/>
                    <a:pt x="87" y="383"/>
                    <a:pt x="72" y="391"/>
                  </a:cubicBezTo>
                  <a:cubicBezTo>
                    <a:pt x="24" y="415"/>
                    <a:pt x="0" y="462"/>
                    <a:pt x="0" y="522"/>
                  </a:cubicBezTo>
                  <a:cubicBezTo>
                    <a:pt x="0" y="548"/>
                    <a:pt x="19" y="567"/>
                    <a:pt x="42" y="567"/>
                  </a:cubicBezTo>
                  <a:cubicBezTo>
                    <a:pt x="52" y="567"/>
                    <a:pt x="62" y="564"/>
                    <a:pt x="72" y="557"/>
                  </a:cubicBezTo>
                  <a:cubicBezTo>
                    <a:pt x="119" y="534"/>
                    <a:pt x="143" y="486"/>
                    <a:pt x="143" y="438"/>
                  </a:cubicBezTo>
                  <a:cubicBezTo>
                    <a:pt x="143" y="398"/>
                    <a:pt x="132" y="379"/>
                    <a:pt x="110" y="379"/>
                  </a:cubicBezTo>
                  <a:close/>
                  <a:moveTo>
                    <a:pt x="439" y="546"/>
                  </a:moveTo>
                  <a:cubicBezTo>
                    <a:pt x="429" y="546"/>
                    <a:pt x="417" y="550"/>
                    <a:pt x="405" y="557"/>
                  </a:cubicBezTo>
                  <a:cubicBezTo>
                    <a:pt x="357" y="581"/>
                    <a:pt x="334" y="629"/>
                    <a:pt x="322" y="677"/>
                  </a:cubicBezTo>
                  <a:cubicBezTo>
                    <a:pt x="322" y="711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4"/>
                  </a:cubicBezTo>
                  <a:cubicBezTo>
                    <a:pt x="453" y="700"/>
                    <a:pt x="476" y="653"/>
                    <a:pt x="476" y="593"/>
                  </a:cubicBezTo>
                  <a:cubicBezTo>
                    <a:pt x="476" y="561"/>
                    <a:pt x="461" y="546"/>
                    <a:pt x="439" y="546"/>
                  </a:cubicBezTo>
                  <a:close/>
                  <a:moveTo>
                    <a:pt x="111" y="736"/>
                  </a:moveTo>
                  <a:cubicBezTo>
                    <a:pt x="101" y="736"/>
                    <a:pt x="87" y="740"/>
                    <a:pt x="72" y="748"/>
                  </a:cubicBezTo>
                  <a:cubicBezTo>
                    <a:pt x="24" y="772"/>
                    <a:pt x="0" y="819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91"/>
                    <a:pt x="143" y="843"/>
                    <a:pt x="143" y="784"/>
                  </a:cubicBezTo>
                  <a:cubicBezTo>
                    <a:pt x="143" y="752"/>
                    <a:pt x="132" y="736"/>
                    <a:pt x="111" y="73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5"/>
            <p:cNvSpPr/>
            <p:nvPr/>
          </p:nvSpPr>
          <p:spPr>
            <a:xfrm>
              <a:off x="2168390" y="2623265"/>
              <a:ext cx="512871" cy="318389"/>
            </a:xfrm>
            <a:custGeom>
              <a:avLst/>
              <a:gdLst/>
              <a:ahLst/>
              <a:cxnLst/>
              <a:rect l="l" t="t" r="r" b="b"/>
              <a:pathLst>
                <a:path w="11241" h="6978" extrusionOk="0">
                  <a:moveTo>
                    <a:pt x="11240" y="488"/>
                  </a:moveTo>
                  <a:lnTo>
                    <a:pt x="10371" y="0"/>
                  </a:lnTo>
                  <a:lnTo>
                    <a:pt x="1" y="5989"/>
                  </a:lnTo>
                  <a:lnTo>
                    <a:pt x="1" y="6977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5"/>
            <p:cNvSpPr/>
            <p:nvPr/>
          </p:nvSpPr>
          <p:spPr>
            <a:xfrm>
              <a:off x="1576240" y="1917048"/>
              <a:ext cx="144038" cy="1465190"/>
            </a:xfrm>
            <a:custGeom>
              <a:avLst/>
              <a:gdLst/>
              <a:ahLst/>
              <a:cxnLst/>
              <a:rect l="l" t="t" r="r" b="b"/>
              <a:pathLst>
                <a:path w="3157" h="32112" extrusionOk="0">
                  <a:moveTo>
                    <a:pt x="1" y="0"/>
                  </a:moveTo>
                  <a:lnTo>
                    <a:pt x="561" y="321"/>
                  </a:lnTo>
                  <a:lnTo>
                    <a:pt x="561" y="3322"/>
                  </a:lnTo>
                  <a:lnTo>
                    <a:pt x="1" y="3000"/>
                  </a:lnTo>
                  <a:close/>
                  <a:moveTo>
                    <a:pt x="870" y="3489"/>
                  </a:moveTo>
                  <a:lnTo>
                    <a:pt x="1430" y="3810"/>
                  </a:lnTo>
                  <a:lnTo>
                    <a:pt x="1430" y="810"/>
                  </a:lnTo>
                  <a:lnTo>
                    <a:pt x="870" y="500"/>
                  </a:lnTo>
                  <a:close/>
                  <a:moveTo>
                    <a:pt x="1739" y="3989"/>
                  </a:moveTo>
                  <a:lnTo>
                    <a:pt x="2287" y="4310"/>
                  </a:lnTo>
                  <a:lnTo>
                    <a:pt x="2287" y="1322"/>
                  </a:lnTo>
                  <a:lnTo>
                    <a:pt x="1739" y="1000"/>
                  </a:lnTo>
                  <a:close/>
                  <a:moveTo>
                    <a:pt x="2597" y="4489"/>
                  </a:moveTo>
                  <a:lnTo>
                    <a:pt x="3156" y="4810"/>
                  </a:lnTo>
                  <a:lnTo>
                    <a:pt x="3156" y="1810"/>
                  </a:lnTo>
                  <a:lnTo>
                    <a:pt x="2597" y="1500"/>
                  </a:lnTo>
                  <a:close/>
                  <a:moveTo>
                    <a:pt x="1" y="6310"/>
                  </a:moveTo>
                  <a:lnTo>
                    <a:pt x="561" y="6620"/>
                  </a:lnTo>
                  <a:lnTo>
                    <a:pt x="561" y="3631"/>
                  </a:lnTo>
                  <a:lnTo>
                    <a:pt x="1" y="3310"/>
                  </a:lnTo>
                  <a:close/>
                  <a:moveTo>
                    <a:pt x="870" y="6810"/>
                  </a:moveTo>
                  <a:lnTo>
                    <a:pt x="1430" y="7120"/>
                  </a:lnTo>
                  <a:lnTo>
                    <a:pt x="1430" y="4131"/>
                  </a:lnTo>
                  <a:lnTo>
                    <a:pt x="870" y="3810"/>
                  </a:lnTo>
                  <a:close/>
                  <a:moveTo>
                    <a:pt x="1727" y="7310"/>
                  </a:moveTo>
                  <a:lnTo>
                    <a:pt x="2287" y="7620"/>
                  </a:lnTo>
                  <a:lnTo>
                    <a:pt x="2287" y="4632"/>
                  </a:lnTo>
                  <a:lnTo>
                    <a:pt x="1727" y="4310"/>
                  </a:lnTo>
                  <a:close/>
                  <a:moveTo>
                    <a:pt x="2597" y="7811"/>
                  </a:moveTo>
                  <a:lnTo>
                    <a:pt x="3156" y="8120"/>
                  </a:lnTo>
                  <a:lnTo>
                    <a:pt x="3156" y="5132"/>
                  </a:lnTo>
                  <a:lnTo>
                    <a:pt x="2608" y="4810"/>
                  </a:lnTo>
                  <a:close/>
                  <a:moveTo>
                    <a:pt x="1" y="9620"/>
                  </a:moveTo>
                  <a:lnTo>
                    <a:pt x="561" y="9942"/>
                  </a:lnTo>
                  <a:lnTo>
                    <a:pt x="561" y="6941"/>
                  </a:lnTo>
                  <a:lnTo>
                    <a:pt x="1" y="6620"/>
                  </a:lnTo>
                  <a:close/>
                  <a:moveTo>
                    <a:pt x="870" y="10120"/>
                  </a:moveTo>
                  <a:lnTo>
                    <a:pt x="1430" y="10442"/>
                  </a:lnTo>
                  <a:lnTo>
                    <a:pt x="1430" y="7441"/>
                  </a:lnTo>
                  <a:lnTo>
                    <a:pt x="870" y="7120"/>
                  </a:lnTo>
                  <a:close/>
                  <a:moveTo>
                    <a:pt x="1727" y="10620"/>
                  </a:moveTo>
                  <a:lnTo>
                    <a:pt x="2287" y="10942"/>
                  </a:lnTo>
                  <a:lnTo>
                    <a:pt x="2287" y="7941"/>
                  </a:lnTo>
                  <a:lnTo>
                    <a:pt x="1727" y="7620"/>
                  </a:lnTo>
                  <a:close/>
                  <a:moveTo>
                    <a:pt x="2597" y="11120"/>
                  </a:moveTo>
                  <a:lnTo>
                    <a:pt x="3156" y="11430"/>
                  </a:lnTo>
                  <a:lnTo>
                    <a:pt x="3156" y="8442"/>
                  </a:lnTo>
                  <a:lnTo>
                    <a:pt x="2608" y="8120"/>
                  </a:lnTo>
                  <a:close/>
                  <a:moveTo>
                    <a:pt x="1" y="23670"/>
                  </a:moveTo>
                  <a:lnTo>
                    <a:pt x="561" y="23991"/>
                  </a:lnTo>
                  <a:lnTo>
                    <a:pt x="561" y="20991"/>
                  </a:lnTo>
                  <a:lnTo>
                    <a:pt x="1" y="20669"/>
                  </a:lnTo>
                  <a:close/>
                  <a:moveTo>
                    <a:pt x="870" y="24170"/>
                  </a:moveTo>
                  <a:lnTo>
                    <a:pt x="1430" y="24491"/>
                  </a:lnTo>
                  <a:lnTo>
                    <a:pt x="1430" y="21491"/>
                  </a:lnTo>
                  <a:lnTo>
                    <a:pt x="870" y="21169"/>
                  </a:lnTo>
                  <a:close/>
                  <a:moveTo>
                    <a:pt x="1727" y="24670"/>
                  </a:moveTo>
                  <a:lnTo>
                    <a:pt x="2287" y="24991"/>
                  </a:lnTo>
                  <a:lnTo>
                    <a:pt x="2287" y="21991"/>
                  </a:lnTo>
                  <a:lnTo>
                    <a:pt x="1727" y="21669"/>
                  </a:lnTo>
                  <a:close/>
                  <a:moveTo>
                    <a:pt x="2597" y="25170"/>
                  </a:moveTo>
                  <a:lnTo>
                    <a:pt x="3156" y="25491"/>
                  </a:lnTo>
                  <a:lnTo>
                    <a:pt x="3156" y="22491"/>
                  </a:lnTo>
                  <a:lnTo>
                    <a:pt x="2608" y="22169"/>
                  </a:lnTo>
                  <a:close/>
                  <a:moveTo>
                    <a:pt x="1" y="26980"/>
                  </a:moveTo>
                  <a:lnTo>
                    <a:pt x="561" y="27301"/>
                  </a:lnTo>
                  <a:lnTo>
                    <a:pt x="561" y="24301"/>
                  </a:lnTo>
                  <a:lnTo>
                    <a:pt x="1" y="23979"/>
                  </a:lnTo>
                  <a:close/>
                  <a:moveTo>
                    <a:pt x="870" y="27480"/>
                  </a:moveTo>
                  <a:lnTo>
                    <a:pt x="1430" y="27801"/>
                  </a:lnTo>
                  <a:lnTo>
                    <a:pt x="1430" y="24801"/>
                  </a:lnTo>
                  <a:lnTo>
                    <a:pt x="870" y="24491"/>
                  </a:lnTo>
                  <a:close/>
                  <a:moveTo>
                    <a:pt x="1739" y="27980"/>
                  </a:moveTo>
                  <a:lnTo>
                    <a:pt x="2287" y="28301"/>
                  </a:lnTo>
                  <a:lnTo>
                    <a:pt x="2287" y="25301"/>
                  </a:lnTo>
                  <a:lnTo>
                    <a:pt x="1739" y="24991"/>
                  </a:lnTo>
                  <a:close/>
                  <a:moveTo>
                    <a:pt x="2597" y="28480"/>
                  </a:moveTo>
                  <a:lnTo>
                    <a:pt x="3156" y="28801"/>
                  </a:lnTo>
                  <a:lnTo>
                    <a:pt x="3156" y="25801"/>
                  </a:lnTo>
                  <a:lnTo>
                    <a:pt x="2608" y="25491"/>
                  </a:lnTo>
                  <a:close/>
                  <a:moveTo>
                    <a:pt x="1" y="30289"/>
                  </a:moveTo>
                  <a:lnTo>
                    <a:pt x="561" y="30611"/>
                  </a:lnTo>
                  <a:lnTo>
                    <a:pt x="561" y="27622"/>
                  </a:lnTo>
                  <a:lnTo>
                    <a:pt x="1" y="27301"/>
                  </a:lnTo>
                  <a:close/>
                  <a:moveTo>
                    <a:pt x="870" y="30790"/>
                  </a:moveTo>
                  <a:lnTo>
                    <a:pt x="1430" y="31111"/>
                  </a:lnTo>
                  <a:lnTo>
                    <a:pt x="1430" y="28123"/>
                  </a:lnTo>
                  <a:lnTo>
                    <a:pt x="870" y="27801"/>
                  </a:lnTo>
                  <a:close/>
                  <a:moveTo>
                    <a:pt x="1727" y="31290"/>
                  </a:moveTo>
                  <a:lnTo>
                    <a:pt x="2287" y="31611"/>
                  </a:lnTo>
                  <a:lnTo>
                    <a:pt x="2287" y="28623"/>
                  </a:lnTo>
                  <a:lnTo>
                    <a:pt x="1727" y="28301"/>
                  </a:lnTo>
                  <a:close/>
                  <a:moveTo>
                    <a:pt x="2597" y="31790"/>
                  </a:moveTo>
                  <a:lnTo>
                    <a:pt x="3156" y="32111"/>
                  </a:lnTo>
                  <a:lnTo>
                    <a:pt x="3156" y="29111"/>
                  </a:lnTo>
                  <a:lnTo>
                    <a:pt x="2597" y="288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5"/>
            <p:cNvSpPr/>
            <p:nvPr/>
          </p:nvSpPr>
          <p:spPr>
            <a:xfrm>
              <a:off x="2681241" y="1803482"/>
              <a:ext cx="39146" cy="1502696"/>
            </a:xfrm>
            <a:custGeom>
              <a:avLst/>
              <a:gdLst/>
              <a:ahLst/>
              <a:cxnLst/>
              <a:rect l="l" t="t" r="r" b="b"/>
              <a:pathLst>
                <a:path w="858" h="32934" extrusionOk="0">
                  <a:moveTo>
                    <a:pt x="858" y="32933"/>
                  </a:moveTo>
                  <a:lnTo>
                    <a:pt x="0" y="32433"/>
                  </a:lnTo>
                  <a:lnTo>
                    <a:pt x="0" y="489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5"/>
            <p:cNvSpPr/>
            <p:nvPr/>
          </p:nvSpPr>
          <p:spPr>
            <a:xfrm>
              <a:off x="2168390" y="3283307"/>
              <a:ext cx="551971" cy="341750"/>
            </a:xfrm>
            <a:custGeom>
              <a:avLst/>
              <a:gdLst/>
              <a:ahLst/>
              <a:cxnLst/>
              <a:rect l="l" t="t" r="r" b="b"/>
              <a:pathLst>
                <a:path w="12098" h="7490" extrusionOk="0">
                  <a:moveTo>
                    <a:pt x="1" y="7489"/>
                  </a:moveTo>
                  <a:lnTo>
                    <a:pt x="1" y="6489"/>
                  </a:lnTo>
                  <a:lnTo>
                    <a:pt x="11240" y="0"/>
                  </a:lnTo>
                  <a:lnTo>
                    <a:pt x="12098" y="5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5"/>
            <p:cNvSpPr/>
            <p:nvPr/>
          </p:nvSpPr>
          <p:spPr>
            <a:xfrm>
              <a:off x="2168390" y="3333816"/>
              <a:ext cx="551971" cy="427028"/>
            </a:xfrm>
            <a:custGeom>
              <a:avLst/>
              <a:gdLst/>
              <a:ahLst/>
              <a:cxnLst/>
              <a:rect l="l" t="t" r="r" b="b"/>
              <a:pathLst>
                <a:path w="12098" h="9359" extrusionOk="0">
                  <a:moveTo>
                    <a:pt x="1" y="6989"/>
                  </a:moveTo>
                  <a:lnTo>
                    <a:pt x="12098" y="0"/>
                  </a:lnTo>
                  <a:lnTo>
                    <a:pt x="12098" y="2370"/>
                  </a:lnTo>
                  <a:lnTo>
                    <a:pt x="1" y="9359"/>
                  </a:lnTo>
                  <a:close/>
                </a:path>
              </a:pathLst>
            </a:custGeom>
            <a:solidFill>
              <a:srgbClr val="3519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5"/>
            <p:cNvSpPr/>
            <p:nvPr/>
          </p:nvSpPr>
          <p:spPr>
            <a:xfrm>
              <a:off x="2168390" y="3306120"/>
              <a:ext cx="551971" cy="357491"/>
            </a:xfrm>
            <a:custGeom>
              <a:avLst/>
              <a:gdLst/>
              <a:ahLst/>
              <a:cxnLst/>
              <a:rect l="l" t="t" r="r" b="b"/>
              <a:pathLst>
                <a:path w="12098" h="7835" extrusionOk="0">
                  <a:moveTo>
                    <a:pt x="1" y="6989"/>
                  </a:moveTo>
                  <a:lnTo>
                    <a:pt x="12098" y="0"/>
                  </a:lnTo>
                  <a:lnTo>
                    <a:pt x="12098" y="846"/>
                  </a:lnTo>
                  <a:lnTo>
                    <a:pt x="1" y="78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5"/>
            <p:cNvSpPr/>
            <p:nvPr/>
          </p:nvSpPr>
          <p:spPr>
            <a:xfrm>
              <a:off x="2168390" y="3403352"/>
              <a:ext cx="551971" cy="357491"/>
            </a:xfrm>
            <a:custGeom>
              <a:avLst/>
              <a:gdLst/>
              <a:ahLst/>
              <a:cxnLst/>
              <a:rect l="l" t="t" r="r" b="b"/>
              <a:pathLst>
                <a:path w="12098" h="7835" extrusionOk="0">
                  <a:moveTo>
                    <a:pt x="1" y="6989"/>
                  </a:moveTo>
                  <a:lnTo>
                    <a:pt x="12098" y="0"/>
                  </a:lnTo>
                  <a:lnTo>
                    <a:pt x="12098" y="846"/>
                  </a:lnTo>
                  <a:lnTo>
                    <a:pt x="1" y="78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5"/>
            <p:cNvSpPr/>
            <p:nvPr/>
          </p:nvSpPr>
          <p:spPr>
            <a:xfrm>
              <a:off x="2168390" y="3354987"/>
              <a:ext cx="551971" cy="357537"/>
            </a:xfrm>
            <a:custGeom>
              <a:avLst/>
              <a:gdLst/>
              <a:ahLst/>
              <a:cxnLst/>
              <a:rect l="l" t="t" r="r" b="b"/>
              <a:pathLst>
                <a:path w="12098" h="7836" extrusionOk="0">
                  <a:moveTo>
                    <a:pt x="1" y="6978"/>
                  </a:moveTo>
                  <a:lnTo>
                    <a:pt x="12098" y="1"/>
                  </a:lnTo>
                  <a:lnTo>
                    <a:pt x="12098" y="846"/>
                  </a:lnTo>
                  <a:lnTo>
                    <a:pt x="1" y="78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5"/>
            <p:cNvSpPr/>
            <p:nvPr/>
          </p:nvSpPr>
          <p:spPr>
            <a:xfrm>
              <a:off x="2143432" y="2797104"/>
              <a:ext cx="34264" cy="110829"/>
            </a:xfrm>
            <a:custGeom>
              <a:avLst/>
              <a:gdLst/>
              <a:ahLst/>
              <a:cxnLst/>
              <a:rect l="l" t="t" r="r" b="b"/>
              <a:pathLst>
                <a:path w="751" h="2429" extrusionOk="0">
                  <a:moveTo>
                    <a:pt x="524" y="2429"/>
                  </a:moveTo>
                  <a:cubicBezTo>
                    <a:pt x="476" y="2417"/>
                    <a:pt x="441" y="2417"/>
                    <a:pt x="405" y="2393"/>
                  </a:cubicBezTo>
                  <a:lnTo>
                    <a:pt x="107" y="2227"/>
                  </a:lnTo>
                  <a:cubicBezTo>
                    <a:pt x="60" y="2191"/>
                    <a:pt x="48" y="2131"/>
                    <a:pt x="72" y="2096"/>
                  </a:cubicBezTo>
                  <a:cubicBezTo>
                    <a:pt x="95" y="2048"/>
                    <a:pt x="155" y="2024"/>
                    <a:pt x="203" y="2060"/>
                  </a:cubicBezTo>
                  <a:lnTo>
                    <a:pt x="500" y="2227"/>
                  </a:lnTo>
                  <a:cubicBezTo>
                    <a:pt x="512" y="2238"/>
                    <a:pt x="536" y="2238"/>
                    <a:pt x="548" y="2227"/>
                  </a:cubicBezTo>
                  <a:cubicBezTo>
                    <a:pt x="560" y="2215"/>
                    <a:pt x="560" y="2203"/>
                    <a:pt x="560" y="2191"/>
                  </a:cubicBezTo>
                  <a:lnTo>
                    <a:pt x="560" y="619"/>
                  </a:lnTo>
                  <a:cubicBezTo>
                    <a:pt x="560" y="536"/>
                    <a:pt x="524" y="464"/>
                    <a:pt x="453" y="417"/>
                  </a:cubicBezTo>
                  <a:lnTo>
                    <a:pt x="107" y="226"/>
                  </a:lnTo>
                  <a:cubicBezTo>
                    <a:pt x="0" y="155"/>
                    <a:pt x="95" y="0"/>
                    <a:pt x="203" y="60"/>
                  </a:cubicBezTo>
                  <a:lnTo>
                    <a:pt x="548" y="250"/>
                  </a:lnTo>
                  <a:cubicBezTo>
                    <a:pt x="679" y="333"/>
                    <a:pt x="750" y="464"/>
                    <a:pt x="750" y="619"/>
                  </a:cubicBezTo>
                  <a:lnTo>
                    <a:pt x="750" y="2191"/>
                  </a:lnTo>
                  <a:cubicBezTo>
                    <a:pt x="750" y="2262"/>
                    <a:pt x="714" y="2346"/>
                    <a:pt x="643" y="2381"/>
                  </a:cubicBezTo>
                  <a:cubicBezTo>
                    <a:pt x="607" y="2405"/>
                    <a:pt x="560" y="2417"/>
                    <a:pt x="524" y="242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5"/>
            <p:cNvSpPr/>
            <p:nvPr/>
          </p:nvSpPr>
          <p:spPr>
            <a:xfrm>
              <a:off x="1676756" y="1477948"/>
              <a:ext cx="903968" cy="521568"/>
            </a:xfrm>
            <a:custGeom>
              <a:avLst/>
              <a:gdLst/>
              <a:ahLst/>
              <a:cxnLst/>
              <a:rect l="l" t="t" r="r" b="b"/>
              <a:pathLst>
                <a:path w="19813" h="11431" extrusionOk="0">
                  <a:moveTo>
                    <a:pt x="9895" y="286"/>
                  </a:moveTo>
                  <a:lnTo>
                    <a:pt x="19301" y="5715"/>
                  </a:lnTo>
                  <a:lnTo>
                    <a:pt x="9907" y="11145"/>
                  </a:lnTo>
                  <a:lnTo>
                    <a:pt x="501" y="5715"/>
                  </a:lnTo>
                  <a:lnTo>
                    <a:pt x="9895" y="286"/>
                  </a:lnTo>
                  <a:close/>
                  <a:moveTo>
                    <a:pt x="9907" y="0"/>
                  </a:moveTo>
                  <a:lnTo>
                    <a:pt x="1" y="5715"/>
                  </a:lnTo>
                  <a:lnTo>
                    <a:pt x="9907" y="11430"/>
                  </a:lnTo>
                  <a:lnTo>
                    <a:pt x="19813" y="5715"/>
                  </a:lnTo>
                  <a:lnTo>
                    <a:pt x="9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5"/>
            <p:cNvSpPr/>
            <p:nvPr/>
          </p:nvSpPr>
          <p:spPr>
            <a:xfrm>
              <a:off x="2086352" y="2071313"/>
              <a:ext cx="6022" cy="1695518"/>
            </a:xfrm>
            <a:custGeom>
              <a:avLst/>
              <a:gdLst/>
              <a:ahLst/>
              <a:cxnLst/>
              <a:rect l="l" t="t" r="r" b="b"/>
              <a:pathLst>
                <a:path w="132" h="37160" extrusionOk="0">
                  <a:moveTo>
                    <a:pt x="1" y="0"/>
                  </a:moveTo>
                  <a:lnTo>
                    <a:pt x="1" y="37076"/>
                  </a:lnTo>
                  <a:lnTo>
                    <a:pt x="132" y="37160"/>
                  </a:lnTo>
                  <a:lnTo>
                    <a:pt x="132" y="119"/>
                  </a:lnTo>
                  <a:lnTo>
                    <a:pt x="120" y="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5"/>
            <p:cNvSpPr/>
            <p:nvPr/>
          </p:nvSpPr>
          <p:spPr>
            <a:xfrm>
              <a:off x="1533898" y="1752425"/>
              <a:ext cx="6023" cy="1695518"/>
            </a:xfrm>
            <a:custGeom>
              <a:avLst/>
              <a:gdLst/>
              <a:ahLst/>
              <a:cxnLst/>
              <a:rect l="l" t="t" r="r" b="b"/>
              <a:pathLst>
                <a:path w="132" h="37160" extrusionOk="0">
                  <a:moveTo>
                    <a:pt x="0" y="0"/>
                  </a:moveTo>
                  <a:lnTo>
                    <a:pt x="0" y="37076"/>
                  </a:lnTo>
                  <a:lnTo>
                    <a:pt x="131" y="37160"/>
                  </a:lnTo>
                  <a:lnTo>
                    <a:pt x="131" y="119"/>
                  </a:lnTo>
                  <a:lnTo>
                    <a:pt x="119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5"/>
            <p:cNvSpPr/>
            <p:nvPr/>
          </p:nvSpPr>
          <p:spPr>
            <a:xfrm>
              <a:off x="2539979" y="1857847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20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5"/>
            <p:cNvSpPr/>
            <p:nvPr/>
          </p:nvSpPr>
          <p:spPr>
            <a:xfrm>
              <a:off x="2553575" y="1875231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8"/>
                  </a:lnTo>
                  <a:lnTo>
                    <a:pt x="2298" y="0"/>
                  </a:lnTo>
                  <a:close/>
                  <a:moveTo>
                    <a:pt x="1893" y="238"/>
                  </a:moveTo>
                  <a:lnTo>
                    <a:pt x="1620" y="381"/>
                  </a:lnTo>
                  <a:lnTo>
                    <a:pt x="1620" y="619"/>
                  </a:lnTo>
                  <a:lnTo>
                    <a:pt x="1893" y="477"/>
                  </a:lnTo>
                  <a:lnTo>
                    <a:pt x="1893" y="238"/>
                  </a:lnTo>
                  <a:close/>
                  <a:moveTo>
                    <a:pt x="2298" y="346"/>
                  </a:moveTo>
                  <a:lnTo>
                    <a:pt x="2024" y="500"/>
                  </a:lnTo>
                  <a:lnTo>
                    <a:pt x="2024" y="739"/>
                  </a:lnTo>
                  <a:lnTo>
                    <a:pt x="2298" y="584"/>
                  </a:lnTo>
                  <a:lnTo>
                    <a:pt x="2298" y="346"/>
                  </a:lnTo>
                  <a:close/>
                  <a:moveTo>
                    <a:pt x="1489" y="453"/>
                  </a:moveTo>
                  <a:lnTo>
                    <a:pt x="1215" y="619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53"/>
                  </a:lnTo>
                  <a:close/>
                  <a:moveTo>
                    <a:pt x="1893" y="596"/>
                  </a:moveTo>
                  <a:lnTo>
                    <a:pt x="1620" y="739"/>
                  </a:lnTo>
                  <a:lnTo>
                    <a:pt x="1620" y="977"/>
                  </a:lnTo>
                  <a:lnTo>
                    <a:pt x="1893" y="834"/>
                  </a:lnTo>
                  <a:lnTo>
                    <a:pt x="1893" y="596"/>
                  </a:lnTo>
                  <a:close/>
                  <a:moveTo>
                    <a:pt x="1084" y="691"/>
                  </a:moveTo>
                  <a:lnTo>
                    <a:pt x="810" y="846"/>
                  </a:lnTo>
                  <a:lnTo>
                    <a:pt x="810" y="1084"/>
                  </a:lnTo>
                  <a:lnTo>
                    <a:pt x="1084" y="929"/>
                  </a:lnTo>
                  <a:lnTo>
                    <a:pt x="1084" y="691"/>
                  </a:lnTo>
                  <a:close/>
                  <a:moveTo>
                    <a:pt x="1489" y="798"/>
                  </a:moveTo>
                  <a:lnTo>
                    <a:pt x="1215" y="977"/>
                  </a:lnTo>
                  <a:lnTo>
                    <a:pt x="1215" y="1203"/>
                  </a:lnTo>
                  <a:lnTo>
                    <a:pt x="1489" y="1036"/>
                  </a:lnTo>
                  <a:lnTo>
                    <a:pt x="1489" y="798"/>
                  </a:lnTo>
                  <a:close/>
                  <a:moveTo>
                    <a:pt x="679" y="917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55"/>
                  </a:lnTo>
                  <a:lnTo>
                    <a:pt x="679" y="917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55"/>
                  </a:moveTo>
                  <a:lnTo>
                    <a:pt x="0" y="1310"/>
                  </a:lnTo>
                  <a:lnTo>
                    <a:pt x="0" y="1548"/>
                  </a:lnTo>
                  <a:lnTo>
                    <a:pt x="274" y="1393"/>
                  </a:lnTo>
                  <a:lnTo>
                    <a:pt x="274" y="1155"/>
                  </a:lnTo>
                  <a:close/>
                  <a:moveTo>
                    <a:pt x="679" y="1274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12"/>
                  </a:lnTo>
                  <a:lnTo>
                    <a:pt x="679" y="1274"/>
                  </a:lnTo>
                  <a:close/>
                  <a:moveTo>
                    <a:pt x="274" y="1512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51"/>
                  </a:lnTo>
                  <a:lnTo>
                    <a:pt x="274" y="15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25"/>
          <p:cNvGrpSpPr/>
          <p:nvPr/>
        </p:nvGrpSpPr>
        <p:grpSpPr>
          <a:xfrm>
            <a:off x="487125" y="1343399"/>
            <a:ext cx="2687496" cy="857503"/>
            <a:chOff x="487125" y="1313199"/>
            <a:chExt cx="2687496" cy="857503"/>
          </a:xfrm>
        </p:grpSpPr>
        <p:sp>
          <p:nvSpPr>
            <p:cNvPr id="1580" name="Google Shape;1580;p25"/>
            <p:cNvSpPr txBox="1"/>
            <p:nvPr/>
          </p:nvSpPr>
          <p:spPr>
            <a:xfrm>
              <a:off x="487125" y="1837402"/>
              <a:ext cx="25554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 dirty="0">
                  <a:solidFill>
                    <a:schemeClr val="accent6">
                      <a:lumMod val="75000"/>
                    </a:schemeClr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INTRODUCTION</a:t>
              </a:r>
              <a:endParaRPr sz="1800" b="1" dirty="0">
                <a:solidFill>
                  <a:schemeClr val="accent6">
                    <a:lumMod val="75000"/>
                  </a:schemeClr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82" name="Google Shape;1582;p25"/>
            <p:cNvSpPr txBox="1"/>
            <p:nvPr/>
          </p:nvSpPr>
          <p:spPr>
            <a:xfrm>
              <a:off x="619221" y="1313199"/>
              <a:ext cx="2555400" cy="43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0" dirty="0">
                  <a:solidFill>
                    <a:srgbClr val="00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6000" dirty="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583" name="Google Shape;1583;p25"/>
          <p:cNvGrpSpPr/>
          <p:nvPr/>
        </p:nvGrpSpPr>
        <p:grpSpPr>
          <a:xfrm>
            <a:off x="6033945" y="1366447"/>
            <a:ext cx="2832077" cy="863713"/>
            <a:chOff x="6033945" y="1306986"/>
            <a:chExt cx="2832077" cy="863713"/>
          </a:xfrm>
        </p:grpSpPr>
        <p:sp>
          <p:nvSpPr>
            <p:cNvPr id="1585" name="Google Shape;1585;p25"/>
            <p:cNvSpPr txBox="1"/>
            <p:nvPr/>
          </p:nvSpPr>
          <p:spPr>
            <a:xfrm>
              <a:off x="6107026" y="1837399"/>
              <a:ext cx="2758996" cy="33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 dirty="0">
                  <a:solidFill>
                    <a:schemeClr val="accent6">
                      <a:lumMod val="75000"/>
                    </a:schemeClr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TESTS &amp; RÉSULTATS</a:t>
              </a:r>
              <a:endParaRPr sz="1800" b="1" dirty="0">
                <a:solidFill>
                  <a:schemeClr val="accent6">
                    <a:lumMod val="75000"/>
                  </a:schemeClr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87" name="Google Shape;1587;p25"/>
            <p:cNvSpPr txBox="1"/>
            <p:nvPr/>
          </p:nvSpPr>
          <p:spPr>
            <a:xfrm>
              <a:off x="6033945" y="1306986"/>
              <a:ext cx="2555400" cy="43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0" dirty="0">
                  <a:solidFill>
                    <a:srgbClr val="00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sz="6000" dirty="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588" name="Google Shape;1588;p25"/>
          <p:cNvGrpSpPr/>
          <p:nvPr/>
        </p:nvGrpSpPr>
        <p:grpSpPr>
          <a:xfrm>
            <a:off x="486725" y="2814908"/>
            <a:ext cx="2588288" cy="890095"/>
            <a:chOff x="486725" y="2784708"/>
            <a:chExt cx="2588288" cy="890095"/>
          </a:xfrm>
        </p:grpSpPr>
        <p:sp>
          <p:nvSpPr>
            <p:cNvPr id="1590" name="Google Shape;1590;p25"/>
            <p:cNvSpPr txBox="1"/>
            <p:nvPr/>
          </p:nvSpPr>
          <p:spPr>
            <a:xfrm>
              <a:off x="486725" y="3341503"/>
              <a:ext cx="25554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 dirty="0">
                  <a:solidFill>
                    <a:schemeClr val="accent6">
                      <a:lumMod val="75000"/>
                    </a:schemeClr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SOLUTION</a:t>
              </a:r>
              <a:endParaRPr sz="1800" b="1" dirty="0">
                <a:solidFill>
                  <a:schemeClr val="accent6">
                    <a:lumMod val="75000"/>
                  </a:schemeClr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92" name="Google Shape;1592;p25"/>
            <p:cNvSpPr txBox="1"/>
            <p:nvPr/>
          </p:nvSpPr>
          <p:spPr>
            <a:xfrm>
              <a:off x="519613" y="2784708"/>
              <a:ext cx="2555400" cy="43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600" dirty="0">
                  <a:solidFill>
                    <a:srgbClr val="00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6600" dirty="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593" name="Google Shape;1593;p25"/>
          <p:cNvGrpSpPr/>
          <p:nvPr/>
        </p:nvGrpSpPr>
        <p:grpSpPr>
          <a:xfrm>
            <a:off x="6057878" y="2845906"/>
            <a:ext cx="2604543" cy="859093"/>
            <a:chOff x="6057878" y="2815706"/>
            <a:chExt cx="2604543" cy="859093"/>
          </a:xfrm>
        </p:grpSpPr>
        <p:sp>
          <p:nvSpPr>
            <p:cNvPr id="1595" name="Google Shape;1595;p25"/>
            <p:cNvSpPr txBox="1"/>
            <p:nvPr/>
          </p:nvSpPr>
          <p:spPr>
            <a:xfrm>
              <a:off x="6107021" y="3341499"/>
              <a:ext cx="2555400" cy="33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 dirty="0">
                  <a:solidFill>
                    <a:schemeClr val="accent6">
                      <a:lumMod val="75000"/>
                    </a:schemeClr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CONCLUSION</a:t>
              </a:r>
              <a:endParaRPr sz="1800" b="1" dirty="0">
                <a:solidFill>
                  <a:schemeClr val="accent6">
                    <a:lumMod val="75000"/>
                  </a:schemeClr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97" name="Google Shape;1597;p25"/>
            <p:cNvSpPr txBox="1"/>
            <p:nvPr/>
          </p:nvSpPr>
          <p:spPr>
            <a:xfrm>
              <a:off x="6057878" y="2815706"/>
              <a:ext cx="2555400" cy="43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0" dirty="0">
                  <a:solidFill>
                    <a:srgbClr val="00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</a:t>
              </a:r>
              <a:r>
                <a:rPr lang="en-GB" sz="6000" dirty="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</a:t>
              </a:r>
              <a:endParaRPr sz="6000" dirty="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" name="Groupe 2"/>
          <p:cNvGrpSpPr/>
          <p:nvPr/>
        </p:nvGrpSpPr>
        <p:grpSpPr>
          <a:xfrm>
            <a:off x="3329141" y="411847"/>
            <a:ext cx="291883" cy="253491"/>
            <a:chOff x="3255989" y="463054"/>
            <a:chExt cx="291883" cy="253491"/>
          </a:xfrm>
        </p:grpSpPr>
        <p:sp>
          <p:nvSpPr>
            <p:cNvPr id="2" name="Rectangle 1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74300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e 12"/>
          <p:cNvGrpSpPr/>
          <p:nvPr/>
        </p:nvGrpSpPr>
        <p:grpSpPr>
          <a:xfrm>
            <a:off x="94023" y="522950"/>
            <a:ext cx="5004671" cy="2611353"/>
            <a:chOff x="0" y="804668"/>
            <a:chExt cx="5004671" cy="2611353"/>
          </a:xfrm>
        </p:grpSpPr>
        <p:grpSp>
          <p:nvGrpSpPr>
            <p:cNvPr id="10" name="Groupe 9"/>
            <p:cNvGrpSpPr/>
            <p:nvPr/>
          </p:nvGrpSpPr>
          <p:grpSpPr>
            <a:xfrm>
              <a:off x="0" y="804668"/>
              <a:ext cx="5004671" cy="2611353"/>
              <a:chOff x="-86391" y="1821485"/>
              <a:chExt cx="5004671" cy="2611353"/>
            </a:xfrm>
          </p:grpSpPr>
          <p:pic>
            <p:nvPicPr>
              <p:cNvPr id="30" name="Image 29"/>
              <p:cNvPicPr/>
              <p:nvPr/>
            </p:nvPicPr>
            <p:blipFill rotWithShape="1">
              <a:blip r:embed="rId3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208" t="22581" r="13904" b="40628"/>
              <a:stretch/>
            </p:blipFill>
            <p:spPr bwMode="auto">
              <a:xfrm>
                <a:off x="-86391" y="2170723"/>
                <a:ext cx="5004671" cy="2262115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9" name="Rectangle 8"/>
              <p:cNvSpPr/>
              <p:nvPr/>
            </p:nvSpPr>
            <p:spPr>
              <a:xfrm>
                <a:off x="3104125" y="1821485"/>
                <a:ext cx="816822" cy="29260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0" y="1101355"/>
              <a:ext cx="4923130" cy="2267712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479" name="Google Shape;1479;p25"/>
          <p:cNvSpPr txBox="1">
            <a:spLocks noGrp="1"/>
          </p:cNvSpPr>
          <p:nvPr>
            <p:ph type="title"/>
          </p:nvPr>
        </p:nvSpPr>
        <p:spPr>
          <a:xfrm>
            <a:off x="2867327" y="172354"/>
            <a:ext cx="3824816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ALGORITHME ORRA</a:t>
            </a:r>
            <a:endParaRPr b="1" dirty="0"/>
          </a:p>
        </p:txBody>
      </p:sp>
      <p:grpSp>
        <p:nvGrpSpPr>
          <p:cNvPr id="3" name="Groupe 2"/>
          <p:cNvGrpSpPr/>
          <p:nvPr/>
        </p:nvGrpSpPr>
        <p:grpSpPr>
          <a:xfrm>
            <a:off x="2812242" y="279889"/>
            <a:ext cx="291883" cy="253491"/>
            <a:chOff x="3255989" y="463054"/>
            <a:chExt cx="291883" cy="253491"/>
          </a:xfrm>
        </p:grpSpPr>
        <p:sp>
          <p:nvSpPr>
            <p:cNvPr id="2" name="Rectangle 1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52737"/>
            <a:ext cx="600921" cy="386175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Connecteur droit 4"/>
          <p:cNvCxnSpPr/>
          <p:nvPr/>
        </p:nvCxnSpPr>
        <p:spPr>
          <a:xfrm flipV="1">
            <a:off x="3247949" y="636854"/>
            <a:ext cx="311023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 flipH="1">
            <a:off x="242116" y="279889"/>
            <a:ext cx="641894" cy="3507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lipse 11"/>
          <p:cNvSpPr/>
          <p:nvPr/>
        </p:nvSpPr>
        <p:spPr>
          <a:xfrm>
            <a:off x="484057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7" name="Ellipse 36"/>
          <p:cNvSpPr/>
          <p:nvPr/>
        </p:nvSpPr>
        <p:spPr>
          <a:xfrm>
            <a:off x="1873056" y="1415748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8" name="Ellipse 37"/>
          <p:cNvSpPr/>
          <p:nvPr/>
        </p:nvSpPr>
        <p:spPr>
          <a:xfrm>
            <a:off x="3132899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9" name="Ellipse 38"/>
          <p:cNvSpPr/>
          <p:nvPr/>
        </p:nvSpPr>
        <p:spPr>
          <a:xfrm>
            <a:off x="4446078" y="1482274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0" name="Ellipse 39"/>
          <p:cNvSpPr/>
          <p:nvPr/>
        </p:nvSpPr>
        <p:spPr>
          <a:xfrm>
            <a:off x="2286875" y="2373509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48747" y="3211104"/>
            <a:ext cx="11624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Modules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399" y="3578216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3" name="Ellipse 42"/>
          <p:cNvSpPr/>
          <p:nvPr/>
        </p:nvSpPr>
        <p:spPr>
          <a:xfrm>
            <a:off x="607399" y="3811210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4" name="Ellipse 43"/>
          <p:cNvSpPr/>
          <p:nvPr/>
        </p:nvSpPr>
        <p:spPr>
          <a:xfrm>
            <a:off x="607399" y="403711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45" name="Ellipse 44"/>
          <p:cNvSpPr/>
          <p:nvPr/>
        </p:nvSpPr>
        <p:spPr>
          <a:xfrm>
            <a:off x="600084" y="4267053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6" name="Ellipse 45"/>
          <p:cNvSpPr/>
          <p:nvPr/>
        </p:nvSpPr>
        <p:spPr>
          <a:xfrm>
            <a:off x="588037" y="4499517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148747" y="4782207"/>
            <a:ext cx="32720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</a:rPr>
              <a:t>Interface des demandes utilisateurs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132899" y="987165"/>
            <a:ext cx="912407" cy="2539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731007" y="3518477"/>
            <a:ext cx="19591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Initialisation du Système</a:t>
            </a:r>
            <a:endParaRPr lang="fr-FR" dirty="0"/>
          </a:p>
        </p:txBody>
      </p:sp>
      <p:sp>
        <p:nvSpPr>
          <p:cNvPr id="19" name="Rectangle 18"/>
          <p:cNvSpPr/>
          <p:nvPr/>
        </p:nvSpPr>
        <p:spPr>
          <a:xfrm>
            <a:off x="729996" y="3754480"/>
            <a:ext cx="37160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OLSA (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ptimization-based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ink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leep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lgorithm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54" name="Rectangle 53"/>
          <p:cNvSpPr/>
          <p:nvPr/>
        </p:nvSpPr>
        <p:spPr>
          <a:xfrm>
            <a:off x="729996" y="3999711"/>
            <a:ext cx="36840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WASPF (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eighted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daptive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hortest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ath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irst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21" name="Rectangle 20"/>
          <p:cNvSpPr/>
          <p:nvPr/>
        </p:nvSpPr>
        <p:spPr>
          <a:xfrm>
            <a:off x="749255" y="4448900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Pondérations des Liens 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29996" y="4221118"/>
            <a:ext cx="23006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Chemin de Routage Robuste </a:t>
            </a:r>
          </a:p>
        </p:txBody>
      </p:sp>
      <p:cxnSp>
        <p:nvCxnSpPr>
          <p:cNvPr id="24" name="Connecteur droit 23"/>
          <p:cNvCxnSpPr/>
          <p:nvPr/>
        </p:nvCxnSpPr>
        <p:spPr>
          <a:xfrm>
            <a:off x="5274259" y="814373"/>
            <a:ext cx="0" cy="41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6121663" y="876445"/>
            <a:ext cx="19495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rgbClr val="7030A0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Fonctionnement</a:t>
            </a:r>
            <a:endParaRPr lang="fr-FR" sz="1600" dirty="0">
              <a:solidFill>
                <a:srgbClr val="7030A0"/>
              </a:solidFill>
            </a:endParaRPr>
          </a:p>
        </p:txBody>
      </p:sp>
      <p:sp>
        <p:nvSpPr>
          <p:cNvPr id="34" name="Flèche vers le bas 33"/>
          <p:cNvSpPr/>
          <p:nvPr/>
        </p:nvSpPr>
        <p:spPr>
          <a:xfrm>
            <a:off x="6835056" y="1283231"/>
            <a:ext cx="514572" cy="487751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1" name="Image 60"/>
          <p:cNvPicPr/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833" b="15581"/>
          <a:stretch/>
        </p:blipFill>
        <p:spPr bwMode="auto">
          <a:xfrm>
            <a:off x="1014496" y="1381407"/>
            <a:ext cx="198776" cy="1454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3582239" y="1770982"/>
            <a:ext cx="570203" cy="16684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Rectangle 67"/>
          <p:cNvSpPr/>
          <p:nvPr/>
        </p:nvSpPr>
        <p:spPr>
          <a:xfrm>
            <a:off x="5317532" y="1854405"/>
            <a:ext cx="37298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accent6">
                    <a:lumMod val="75000"/>
                  </a:schemeClr>
                </a:solidFill>
                <a:latin typeface="Caladea" panose="02040503050406030204" pitchFamily="18" charset="0"/>
                <a:cs typeface="Calibri" panose="020F0502020204030204" pitchFamily="34" charset="0"/>
              </a:rPr>
              <a:t>Module de sélection </a:t>
            </a:r>
            <a:r>
              <a:rPr lang="fr-FR" sz="1600" dirty="0">
                <a:solidFill>
                  <a:schemeClr val="accent6">
                    <a:lumMod val="75000"/>
                  </a:schemeClr>
                </a:solidFill>
                <a:latin typeface="Caladea" panose="02040503050406030204" pitchFamily="18" charset="0"/>
              </a:rPr>
              <a:t>du chemin de routage robuste</a:t>
            </a:r>
            <a:r>
              <a:rPr lang="fr-FR" sz="1600" dirty="0">
                <a:solidFill>
                  <a:schemeClr val="accent6">
                    <a:lumMod val="75000"/>
                  </a:schemeClr>
                </a:solidFill>
                <a:latin typeface="Caladea" panose="02040503050406030204" pitchFamily="18" charset="0"/>
                <a:cs typeface="Calibri" panose="020F0502020204030204" pitchFamily="34" charset="0"/>
              </a:rPr>
              <a:t>.</a:t>
            </a:r>
          </a:p>
        </p:txBody>
      </p:sp>
      <p:grpSp>
        <p:nvGrpSpPr>
          <p:cNvPr id="20" name="Groupe 19"/>
          <p:cNvGrpSpPr/>
          <p:nvPr/>
        </p:nvGrpSpPr>
        <p:grpSpPr>
          <a:xfrm>
            <a:off x="5384671" y="3957912"/>
            <a:ext cx="4718695" cy="1061283"/>
            <a:chOff x="5564076" y="2870486"/>
            <a:chExt cx="4718695" cy="1061283"/>
          </a:xfrm>
        </p:grpSpPr>
        <p:sp>
          <p:nvSpPr>
            <p:cNvPr id="7" name="Rectangle 6"/>
            <p:cNvSpPr/>
            <p:nvPr/>
          </p:nvSpPr>
          <p:spPr>
            <a:xfrm>
              <a:off x="5564076" y="2870486"/>
              <a:ext cx="335940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just">
                <a:buFont typeface="Wingdings" panose="05000000000000000000" pitchFamily="2" charset="2"/>
                <a:buChar char="ü"/>
              </a:pPr>
              <a:r>
                <a:rPr lang="fr-FR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ea typeface="Times New Roman" panose="02020603050405020304" pitchFamily="18" charset="0"/>
                </a:rPr>
                <a:t>Le chemin de routage robuste est conçu pour :</a:t>
              </a:r>
              <a:endParaRPr lang="fr-FR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5710771" y="3331605"/>
              <a:ext cx="4572000" cy="60016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285750" indent="-285750" algn="just">
                <a:lnSpc>
                  <a:spcPct val="150000"/>
                </a:lnSpc>
                <a:buFont typeface="Courier New" panose="02070309020205020404" pitchFamily="49" charset="0"/>
                <a:buChar char="o"/>
              </a:pPr>
              <a:r>
                <a:rPr lang="fr-FR" sz="11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ea typeface="Times New Roman" panose="02020603050405020304" pitchFamily="18" charset="0"/>
                </a:rPr>
                <a:t>être résilient aux pannes de réseau </a:t>
              </a:r>
            </a:p>
            <a:p>
              <a:pPr marL="285750" indent="-285750" algn="just">
                <a:lnSpc>
                  <a:spcPct val="150000"/>
                </a:lnSpc>
                <a:buFont typeface="Courier New" panose="02070309020205020404" pitchFamily="49" charset="0"/>
                <a:buChar char="o"/>
              </a:pPr>
              <a:r>
                <a:rPr lang="fr-FR" sz="11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ea typeface="Times New Roman" panose="02020603050405020304" pitchFamily="18" charset="0"/>
                </a:rPr>
                <a:t>garantir la qualité de service pour les utilisateurs</a:t>
              </a:r>
              <a:endParaRPr lang="fr-FR" sz="11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22" name="Rectangle 21"/>
          <p:cNvSpPr/>
          <p:nvPr/>
        </p:nvSpPr>
        <p:spPr>
          <a:xfrm>
            <a:off x="5313327" y="2540758"/>
            <a:ext cx="3738301" cy="12448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Bef>
                <a:spcPts val="1500"/>
              </a:spcBef>
              <a:spcAft>
                <a:spcPts val="1500"/>
              </a:spcAft>
            </a:pPr>
            <a:r>
              <a:rPr lang="fr-FR" b="1" dirty="0">
                <a:solidFill>
                  <a:schemeClr val="bg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Lorsqu'un routeur doit acheminer un paquet de données, il consulte sa table de routage pour trouver le chemin le plus court en fonction des utilisations des liens </a:t>
            </a:r>
            <a:r>
              <a:rPr lang="fr-FR" b="1" dirty="0">
                <a:solidFill>
                  <a:schemeClr val="bg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fr-FR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  <a:sym typeface="Wingdings" panose="05000000000000000000" pitchFamily="2" charset="2"/>
              </a:rPr>
              <a:t>_____</a:t>
            </a:r>
            <a:r>
              <a:rPr lang="fr-FR" b="1" dirty="0">
                <a:solidFill>
                  <a:schemeClr val="accent2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  <a:sym typeface="Wingdings" panose="05000000000000000000" pitchFamily="2" charset="2"/>
              </a:rPr>
              <a:t>C’est le chemin de routage robuste</a:t>
            </a:r>
            <a:r>
              <a:rPr lang="fr-FR" b="1" dirty="0">
                <a:solidFill>
                  <a:schemeClr val="accent2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fr-FR" sz="1600" b="1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8" name="Flèche droite 57"/>
          <p:cNvSpPr/>
          <p:nvPr/>
        </p:nvSpPr>
        <p:spPr>
          <a:xfrm>
            <a:off x="380849" y="4261321"/>
            <a:ext cx="196706" cy="189075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/>
          <p:cNvSpPr>
            <a:spLocks noChangeArrowheads="1"/>
          </p:cNvSpPr>
          <p:nvPr/>
        </p:nvSpPr>
        <p:spPr bwMode="auto">
          <a:xfrm>
            <a:off x="8772586" y="4912668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11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7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e 12"/>
          <p:cNvGrpSpPr/>
          <p:nvPr/>
        </p:nvGrpSpPr>
        <p:grpSpPr>
          <a:xfrm>
            <a:off x="94023" y="522950"/>
            <a:ext cx="5004671" cy="2611353"/>
            <a:chOff x="0" y="804668"/>
            <a:chExt cx="5004671" cy="2611353"/>
          </a:xfrm>
        </p:grpSpPr>
        <p:grpSp>
          <p:nvGrpSpPr>
            <p:cNvPr id="10" name="Groupe 9"/>
            <p:cNvGrpSpPr/>
            <p:nvPr/>
          </p:nvGrpSpPr>
          <p:grpSpPr>
            <a:xfrm>
              <a:off x="0" y="804668"/>
              <a:ext cx="5004671" cy="2611353"/>
              <a:chOff x="-86391" y="1821485"/>
              <a:chExt cx="5004671" cy="2611353"/>
            </a:xfrm>
          </p:grpSpPr>
          <p:pic>
            <p:nvPicPr>
              <p:cNvPr id="30" name="Image 29"/>
              <p:cNvPicPr/>
              <p:nvPr/>
            </p:nvPicPr>
            <p:blipFill rotWithShape="1">
              <a:blip r:embed="rId3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5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208" t="22581" r="13904" b="40628"/>
              <a:stretch/>
            </p:blipFill>
            <p:spPr bwMode="auto">
              <a:xfrm>
                <a:off x="-86391" y="2170723"/>
                <a:ext cx="5004671" cy="2262115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9" name="Rectangle 8"/>
              <p:cNvSpPr/>
              <p:nvPr/>
            </p:nvSpPr>
            <p:spPr>
              <a:xfrm>
                <a:off x="3104125" y="1821485"/>
                <a:ext cx="816822" cy="29260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0" y="1101355"/>
              <a:ext cx="4923130" cy="2267712"/>
            </a:xfrm>
            <a:prstGeom prst="rect">
              <a:avLst/>
            </a:prstGeom>
            <a:no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52737"/>
            <a:ext cx="600921" cy="386175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42116" y="279889"/>
            <a:ext cx="641894" cy="3507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lipse 11"/>
          <p:cNvSpPr/>
          <p:nvPr/>
        </p:nvSpPr>
        <p:spPr>
          <a:xfrm>
            <a:off x="484057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7" name="Ellipse 36"/>
          <p:cNvSpPr/>
          <p:nvPr/>
        </p:nvSpPr>
        <p:spPr>
          <a:xfrm>
            <a:off x="1873056" y="1415748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8" name="Ellipse 37"/>
          <p:cNvSpPr/>
          <p:nvPr/>
        </p:nvSpPr>
        <p:spPr>
          <a:xfrm>
            <a:off x="3132899" y="141407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9" name="Ellipse 38"/>
          <p:cNvSpPr/>
          <p:nvPr/>
        </p:nvSpPr>
        <p:spPr>
          <a:xfrm>
            <a:off x="4446078" y="1482274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0" name="Ellipse 39"/>
          <p:cNvSpPr/>
          <p:nvPr/>
        </p:nvSpPr>
        <p:spPr>
          <a:xfrm>
            <a:off x="2286875" y="2373509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48747" y="3211104"/>
            <a:ext cx="11624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Modules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607399" y="3578216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3" name="Ellipse 42"/>
          <p:cNvSpPr/>
          <p:nvPr/>
        </p:nvSpPr>
        <p:spPr>
          <a:xfrm>
            <a:off x="607399" y="3811210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4" name="Ellipse 43"/>
          <p:cNvSpPr/>
          <p:nvPr/>
        </p:nvSpPr>
        <p:spPr>
          <a:xfrm>
            <a:off x="607399" y="4037111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45" name="Ellipse 44"/>
          <p:cNvSpPr/>
          <p:nvPr/>
        </p:nvSpPr>
        <p:spPr>
          <a:xfrm>
            <a:off x="600084" y="4267053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46" name="Ellipse 45"/>
          <p:cNvSpPr/>
          <p:nvPr/>
        </p:nvSpPr>
        <p:spPr>
          <a:xfrm>
            <a:off x="588037" y="4499517"/>
            <a:ext cx="151640" cy="1890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148747" y="4782207"/>
            <a:ext cx="32720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</a:rPr>
              <a:t>Interface des demandes utilisateurs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132899" y="987165"/>
            <a:ext cx="912407" cy="2539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731007" y="3518477"/>
            <a:ext cx="19591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Initialisation du Système</a:t>
            </a:r>
            <a:endParaRPr lang="fr-FR" dirty="0"/>
          </a:p>
        </p:txBody>
      </p:sp>
      <p:sp>
        <p:nvSpPr>
          <p:cNvPr id="19" name="Rectangle 18"/>
          <p:cNvSpPr/>
          <p:nvPr/>
        </p:nvSpPr>
        <p:spPr>
          <a:xfrm>
            <a:off x="729996" y="3754480"/>
            <a:ext cx="37160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OLSA (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ptimization-based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ink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leep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lgorithm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54" name="Rectangle 53"/>
          <p:cNvSpPr/>
          <p:nvPr/>
        </p:nvSpPr>
        <p:spPr>
          <a:xfrm>
            <a:off x="729996" y="3999711"/>
            <a:ext cx="36840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WASPF (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eighted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daptive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hortest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ath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irst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b="1" dirty="0"/>
          </a:p>
        </p:txBody>
      </p:sp>
      <p:sp>
        <p:nvSpPr>
          <p:cNvPr id="21" name="Rectangle 20"/>
          <p:cNvSpPr/>
          <p:nvPr/>
        </p:nvSpPr>
        <p:spPr>
          <a:xfrm>
            <a:off x="749255" y="4448900"/>
            <a:ext cx="19094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Pondérations des Liens </a:t>
            </a: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29996" y="4221118"/>
            <a:ext cx="23006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Chemin de Routage Robuste </a:t>
            </a:r>
          </a:p>
        </p:txBody>
      </p:sp>
      <p:cxnSp>
        <p:nvCxnSpPr>
          <p:cNvPr id="24" name="Connecteur droit 23"/>
          <p:cNvCxnSpPr/>
          <p:nvPr/>
        </p:nvCxnSpPr>
        <p:spPr>
          <a:xfrm>
            <a:off x="5274259" y="814373"/>
            <a:ext cx="0" cy="41299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6121663" y="876445"/>
            <a:ext cx="19495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rgbClr val="7030A0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Fonctionnement</a:t>
            </a:r>
            <a:endParaRPr lang="fr-FR" sz="1600" dirty="0">
              <a:solidFill>
                <a:srgbClr val="7030A0"/>
              </a:solidFill>
            </a:endParaRPr>
          </a:p>
        </p:txBody>
      </p:sp>
      <p:sp>
        <p:nvSpPr>
          <p:cNvPr id="34" name="Flèche vers le bas 33"/>
          <p:cNvSpPr/>
          <p:nvPr/>
        </p:nvSpPr>
        <p:spPr>
          <a:xfrm>
            <a:off x="6835056" y="1283231"/>
            <a:ext cx="514572" cy="487751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1" name="Image 60"/>
          <p:cNvPicPr/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833" b="15581"/>
          <a:stretch/>
        </p:blipFill>
        <p:spPr bwMode="auto">
          <a:xfrm>
            <a:off x="1014496" y="1381407"/>
            <a:ext cx="198776" cy="1454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Rectangle 13"/>
          <p:cNvSpPr/>
          <p:nvPr/>
        </p:nvSpPr>
        <p:spPr>
          <a:xfrm rot="5400000">
            <a:off x="3597981" y="2249464"/>
            <a:ext cx="570203" cy="16684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Rectangle 67"/>
          <p:cNvSpPr/>
          <p:nvPr/>
        </p:nvSpPr>
        <p:spPr>
          <a:xfrm>
            <a:off x="5186488" y="1732477"/>
            <a:ext cx="37298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Module de mise a jour des pondérations des liens</a:t>
            </a:r>
            <a:endParaRPr lang="fr-FR" sz="1600" dirty="0">
              <a:solidFill>
                <a:schemeClr val="accent6">
                  <a:lumMod val="75000"/>
                </a:schemeClr>
              </a:solidFill>
              <a:latin typeface="Calade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995988" y="2422363"/>
            <a:ext cx="3883460" cy="553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ctr">
              <a:lnSpc>
                <a:spcPct val="107000"/>
              </a:lnSpc>
              <a:buFont typeface="Wingdings" panose="05000000000000000000" pitchFamily="2" charset="2"/>
              <a:buChar char="ü"/>
            </a:pPr>
            <a:r>
              <a:rPr lang="fr-FR" b="1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Les nouveaux poids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des liens sont recalculés en fonction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des :</a:t>
            </a:r>
            <a:endParaRPr lang="fr-FR" sz="1200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920638" y="2956431"/>
            <a:ext cx="4572000" cy="26520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 algn="ctr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fr-FR" sz="1050" dirty="0">
                <a:solidFill>
                  <a:schemeClr val="accent2"/>
                </a:solidFill>
              </a:rPr>
              <a:t>informations actuelles sur le trafic</a:t>
            </a:r>
            <a:r>
              <a:rPr lang="fr-FR" sz="1050" dirty="0">
                <a:solidFill>
                  <a:schemeClr val="accent2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 </a:t>
            </a:r>
            <a:r>
              <a:rPr lang="fr-FR" sz="1050" dirty="0">
                <a:solidFill>
                  <a:schemeClr val="accent2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du réseau</a:t>
            </a:r>
            <a:endParaRPr lang="fr-FR" sz="1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321124" y="3352181"/>
            <a:ext cx="37730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Prise en compte des nouveaux poids pour les </a:t>
            </a:r>
            <a:r>
              <a:rPr lang="fr-FR" b="1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prochaines demandes utilisateurs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321123" y="4022463"/>
            <a:ext cx="3771029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q"/>
            </a:pPr>
            <a:r>
              <a:rPr lang="fr-FR" sz="1200" b="1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Exemple : </a:t>
            </a:r>
          </a:p>
          <a:p>
            <a:pPr algn="just"/>
            <a:r>
              <a:rPr lang="fr-FR" sz="11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 un lien a été </a:t>
            </a:r>
            <a:r>
              <a:rPr lang="fr-FR" sz="1100" b="1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 en veille </a:t>
            </a:r>
            <a:r>
              <a:rPr lang="fr-FR" sz="11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fr-FR" sz="1100" b="1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augmentation du l’utilisation du lien </a:t>
            </a:r>
            <a:r>
              <a:rPr lang="fr-FR" sz="11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pour inciter le trafic à emprunter d’autres chemins pour </a:t>
            </a:r>
            <a:r>
              <a:rPr lang="fr-FR" sz="1100" b="1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économiser l’énergie </a:t>
            </a:r>
            <a:r>
              <a:rPr lang="fr-FR" sz="11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à condition de maintenir la </a:t>
            </a:r>
            <a:r>
              <a:rPr lang="fr-FR" sz="1100" b="1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communication normale</a:t>
            </a:r>
            <a:endParaRPr lang="fr-FR" sz="1100" b="1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9" name="Google Shape;1479;p25"/>
          <p:cNvSpPr txBox="1">
            <a:spLocks noGrp="1"/>
          </p:cNvSpPr>
          <p:nvPr>
            <p:ph type="title"/>
          </p:nvPr>
        </p:nvSpPr>
        <p:spPr>
          <a:xfrm>
            <a:off x="2875078" y="-37368"/>
            <a:ext cx="3824816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ALGORITHME ORRA</a:t>
            </a:r>
            <a:endParaRPr b="1" dirty="0"/>
          </a:p>
        </p:txBody>
      </p:sp>
      <p:grpSp>
        <p:nvGrpSpPr>
          <p:cNvPr id="60" name="Groupe 59"/>
          <p:cNvGrpSpPr/>
          <p:nvPr/>
        </p:nvGrpSpPr>
        <p:grpSpPr>
          <a:xfrm>
            <a:off x="2786135" y="103251"/>
            <a:ext cx="291883" cy="253491"/>
            <a:chOff x="3255989" y="463054"/>
            <a:chExt cx="291883" cy="253491"/>
          </a:xfrm>
        </p:grpSpPr>
        <p:sp>
          <p:nvSpPr>
            <p:cNvPr id="64" name="Rectangle 63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66" name="Connecteur droit 65"/>
          <p:cNvCxnSpPr/>
          <p:nvPr/>
        </p:nvCxnSpPr>
        <p:spPr>
          <a:xfrm flipV="1">
            <a:off x="3132899" y="596092"/>
            <a:ext cx="311023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Rectangle 66"/>
          <p:cNvSpPr/>
          <p:nvPr/>
        </p:nvSpPr>
        <p:spPr>
          <a:xfrm>
            <a:off x="3365795" y="336436"/>
            <a:ext cx="283603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ptimization-based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obust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outing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lgorithm</a:t>
            </a:r>
            <a:endParaRPr lang="fr-FR" sz="1100" dirty="0"/>
          </a:p>
        </p:txBody>
      </p:sp>
      <p:sp>
        <p:nvSpPr>
          <p:cNvPr id="69" name="Flèche droite 68"/>
          <p:cNvSpPr/>
          <p:nvPr/>
        </p:nvSpPr>
        <p:spPr>
          <a:xfrm>
            <a:off x="347446" y="4485830"/>
            <a:ext cx="196706" cy="189075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/>
          <p:cNvSpPr>
            <a:spLocks noChangeArrowheads="1"/>
          </p:cNvSpPr>
          <p:nvPr/>
        </p:nvSpPr>
        <p:spPr bwMode="auto">
          <a:xfrm>
            <a:off x="8772586" y="4912668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11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604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23" grpId="0"/>
      <p:bldP spid="6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5"/>
          <p:cNvSpPr txBox="1">
            <a:spLocks noGrp="1"/>
          </p:cNvSpPr>
          <p:nvPr>
            <p:ph type="title"/>
          </p:nvPr>
        </p:nvSpPr>
        <p:spPr>
          <a:xfrm>
            <a:off x="3339943" y="-28333"/>
            <a:ext cx="2443278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OLSA</a:t>
            </a:r>
            <a:endParaRPr b="1" dirty="0"/>
          </a:p>
        </p:txBody>
      </p:sp>
      <p:grpSp>
        <p:nvGrpSpPr>
          <p:cNvPr id="3" name="Groupe 2"/>
          <p:cNvGrpSpPr/>
          <p:nvPr/>
        </p:nvGrpSpPr>
        <p:grpSpPr>
          <a:xfrm>
            <a:off x="3667448" y="109390"/>
            <a:ext cx="291883" cy="253491"/>
            <a:chOff x="3255989" y="463054"/>
            <a:chExt cx="291883" cy="253491"/>
          </a:xfrm>
        </p:grpSpPr>
        <p:sp>
          <p:nvSpPr>
            <p:cNvPr id="2" name="Rectangle 1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Connecteur droit 4"/>
          <p:cNvCxnSpPr/>
          <p:nvPr/>
        </p:nvCxnSpPr>
        <p:spPr>
          <a:xfrm>
            <a:off x="2979467" y="565814"/>
            <a:ext cx="30528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136648" y="780956"/>
            <a:ext cx="23807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b="1" dirty="0">
                <a:solidFill>
                  <a:schemeClr val="tx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Mécanisme d’exportation</a:t>
            </a:r>
            <a:endParaRPr lang="fr-FR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19260" y="1140709"/>
            <a:ext cx="36231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Réduit le nombre de liens redondants actifs</a:t>
            </a:r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7" name="Image 3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39" t="24611" r="53346" b="53999"/>
          <a:stretch/>
        </p:blipFill>
        <p:spPr bwMode="auto">
          <a:xfrm>
            <a:off x="2896863" y="2044777"/>
            <a:ext cx="3052812" cy="1906250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22" name="Connecteur droit 21"/>
          <p:cNvCxnSpPr/>
          <p:nvPr/>
        </p:nvCxnSpPr>
        <p:spPr>
          <a:xfrm>
            <a:off x="694045" y="1555845"/>
            <a:ext cx="72713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2668393" y="4161130"/>
            <a:ext cx="6095842" cy="322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Recherche de </a:t>
            </a:r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Routeur Exportateur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lang="fr-F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ER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fr-FR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616455" y="-542483"/>
            <a:ext cx="14077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</a:t>
            </a:r>
            <a:r>
              <a:rPr lang="fr-FR" sz="32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fr-FR" dirty="0"/>
          </a:p>
        </p:txBody>
      </p:sp>
      <p:sp>
        <p:nvSpPr>
          <p:cNvPr id="60" name="Rectangle 59"/>
          <p:cNvSpPr/>
          <p:nvPr/>
        </p:nvSpPr>
        <p:spPr>
          <a:xfrm>
            <a:off x="4186191" y="2738761"/>
            <a:ext cx="488167" cy="3890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5" name="Rectangle 24"/>
          <p:cNvSpPr/>
          <p:nvPr/>
        </p:nvSpPr>
        <p:spPr>
          <a:xfrm>
            <a:off x="3052489" y="4526209"/>
            <a:ext cx="2738250" cy="3113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Bef>
                <a:spcPts val="1500"/>
              </a:spcBef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nœud avec un </a:t>
            </a:r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degré maximum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62" name="Rectangle 61"/>
          <p:cNvSpPr/>
          <p:nvPr/>
        </p:nvSpPr>
        <p:spPr>
          <a:xfrm>
            <a:off x="6032279" y="2088794"/>
            <a:ext cx="236354" cy="226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63" name="Rectangle 62"/>
          <p:cNvSpPr/>
          <p:nvPr/>
        </p:nvSpPr>
        <p:spPr>
          <a:xfrm>
            <a:off x="6247965" y="2044777"/>
            <a:ext cx="368490" cy="322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500"/>
              </a:spcBef>
            </a:pPr>
            <a:r>
              <a:rPr lang="fr-F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ER</a:t>
            </a:r>
            <a:endParaRPr lang="fr-FR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272775" y="348019"/>
            <a:ext cx="241765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ptimization-based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05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ink </a:t>
            </a:r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leep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lgorithm</a:t>
            </a:r>
            <a:endParaRPr lang="fr-FR" sz="1050" dirty="0"/>
          </a:p>
        </p:txBody>
      </p:sp>
      <p:sp>
        <p:nvSpPr>
          <p:cNvPr id="38" name="Rectangle 37"/>
          <p:cNvSpPr>
            <a:spLocks noChangeArrowheads="1"/>
          </p:cNvSpPr>
          <p:nvPr/>
        </p:nvSpPr>
        <p:spPr bwMode="auto">
          <a:xfrm>
            <a:off x="8772586" y="4912668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12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81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24" grpId="0"/>
      <p:bldP spid="60" grpId="0" animBg="1"/>
      <p:bldP spid="25" grpId="0"/>
      <p:bldP spid="62" grpId="0" animBg="1"/>
      <p:bldP spid="6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136648" y="780956"/>
            <a:ext cx="23807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b="1" dirty="0">
                <a:solidFill>
                  <a:schemeClr val="tx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Mécanisme d’exportation</a:t>
            </a:r>
            <a:endParaRPr lang="fr-FR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19260" y="1140709"/>
            <a:ext cx="36231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Réduit le nombre de liens redondants actifs</a:t>
            </a:r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2" name="Connecteur droit 21"/>
          <p:cNvCxnSpPr/>
          <p:nvPr/>
        </p:nvCxnSpPr>
        <p:spPr>
          <a:xfrm>
            <a:off x="738489" y="1555845"/>
            <a:ext cx="72713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6660224" y="-542483"/>
            <a:ext cx="14077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</a:t>
            </a:r>
            <a:r>
              <a:rPr lang="fr-FR" sz="32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fr-FR" dirty="0"/>
          </a:p>
        </p:txBody>
      </p:sp>
      <p:grpSp>
        <p:nvGrpSpPr>
          <p:cNvPr id="46" name="Groupe 45"/>
          <p:cNvGrpSpPr/>
          <p:nvPr/>
        </p:nvGrpSpPr>
        <p:grpSpPr>
          <a:xfrm>
            <a:off x="3067143" y="2117227"/>
            <a:ext cx="2623057" cy="1607694"/>
            <a:chOff x="0" y="0"/>
            <a:chExt cx="1267460" cy="692785"/>
          </a:xfrm>
        </p:grpSpPr>
        <p:pic>
          <p:nvPicPr>
            <p:cNvPr id="48" name="Image 4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39" t="24611" r="53346" b="53999"/>
            <a:stretch/>
          </p:blipFill>
          <p:spPr bwMode="auto">
            <a:xfrm>
              <a:off x="0" y="0"/>
              <a:ext cx="1267460" cy="692785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49" name="Rectangle 48"/>
            <p:cNvSpPr/>
            <p:nvPr/>
          </p:nvSpPr>
          <p:spPr>
            <a:xfrm>
              <a:off x="537328" y="245097"/>
              <a:ext cx="202676" cy="14140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sp>
        <p:nvSpPr>
          <p:cNvPr id="4" name="Rectangle 3"/>
          <p:cNvSpPr/>
          <p:nvPr/>
        </p:nvSpPr>
        <p:spPr>
          <a:xfrm>
            <a:off x="2546858" y="3874760"/>
            <a:ext cx="4572000" cy="32284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Recherche de </a:t>
            </a:r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Routeur Importateur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lang="fr-FR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IR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6" name="Rectangle 5"/>
          <p:cNvSpPr/>
          <p:nvPr/>
        </p:nvSpPr>
        <p:spPr>
          <a:xfrm>
            <a:off x="2088170" y="4214305"/>
            <a:ext cx="5065556" cy="322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500"/>
              </a:spcBef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nœud avec </a:t>
            </a:r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 degré maximum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parmi les nœuds </a:t>
            </a:r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voisins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 </a:t>
            </a:r>
            <a:r>
              <a:rPr lang="fr-F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ER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51" name="Rectangle 50"/>
          <p:cNvSpPr/>
          <p:nvPr/>
        </p:nvSpPr>
        <p:spPr>
          <a:xfrm>
            <a:off x="4846350" y="2334121"/>
            <a:ext cx="419446" cy="3281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52" name="Rectangle 51"/>
          <p:cNvSpPr/>
          <p:nvPr/>
        </p:nvSpPr>
        <p:spPr>
          <a:xfrm>
            <a:off x="4214284" y="3233409"/>
            <a:ext cx="419446" cy="3281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53" name="Rectangle 52"/>
          <p:cNvSpPr/>
          <p:nvPr/>
        </p:nvSpPr>
        <p:spPr>
          <a:xfrm>
            <a:off x="4846350" y="3001051"/>
            <a:ext cx="419446" cy="3281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54" name="Rectangle 53"/>
          <p:cNvSpPr/>
          <p:nvPr/>
        </p:nvSpPr>
        <p:spPr>
          <a:xfrm>
            <a:off x="3524726" y="2959762"/>
            <a:ext cx="419446" cy="3281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55" name="Rectangle 54"/>
          <p:cNvSpPr/>
          <p:nvPr/>
        </p:nvSpPr>
        <p:spPr>
          <a:xfrm>
            <a:off x="3485582" y="2489906"/>
            <a:ext cx="419446" cy="3281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56" name="Rectangle 55"/>
          <p:cNvSpPr/>
          <p:nvPr/>
        </p:nvSpPr>
        <p:spPr>
          <a:xfrm>
            <a:off x="4164447" y="2196874"/>
            <a:ext cx="419446" cy="3281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57" name="Rectangle 56"/>
          <p:cNvSpPr/>
          <p:nvPr/>
        </p:nvSpPr>
        <p:spPr>
          <a:xfrm>
            <a:off x="4846350" y="2334121"/>
            <a:ext cx="419446" cy="32814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59" name="Rectangle 58"/>
          <p:cNvSpPr/>
          <p:nvPr/>
        </p:nvSpPr>
        <p:spPr>
          <a:xfrm>
            <a:off x="5759208" y="2117227"/>
            <a:ext cx="236354" cy="226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61" name="Rectangle 60"/>
          <p:cNvSpPr/>
          <p:nvPr/>
        </p:nvSpPr>
        <p:spPr>
          <a:xfrm>
            <a:off x="5974894" y="2073210"/>
            <a:ext cx="368490" cy="322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500"/>
              </a:spcBef>
            </a:pPr>
            <a:r>
              <a:rPr lang="fr-F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ER</a:t>
            </a:r>
            <a:endParaRPr lang="fr-FR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5759208" y="2372500"/>
            <a:ext cx="236354" cy="22623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63" name="Rectangle 62"/>
          <p:cNvSpPr/>
          <p:nvPr/>
        </p:nvSpPr>
        <p:spPr>
          <a:xfrm>
            <a:off x="5974894" y="2328483"/>
            <a:ext cx="368490" cy="322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500"/>
              </a:spcBef>
            </a:pPr>
            <a:r>
              <a:rPr lang="fr-FR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IR</a:t>
            </a:r>
            <a:endParaRPr lang="fr-FR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7" name="Google Shape;1479;p25"/>
          <p:cNvSpPr txBox="1">
            <a:spLocks/>
          </p:cNvSpPr>
          <p:nvPr/>
        </p:nvSpPr>
        <p:spPr>
          <a:xfrm>
            <a:off x="3339943" y="-28333"/>
            <a:ext cx="2443278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-GB" b="1"/>
              <a:t>OLSA</a:t>
            </a:r>
            <a:endParaRPr lang="en-GB" b="1" dirty="0"/>
          </a:p>
        </p:txBody>
      </p:sp>
      <p:grpSp>
        <p:nvGrpSpPr>
          <p:cNvPr id="50" name="Groupe 49"/>
          <p:cNvGrpSpPr/>
          <p:nvPr/>
        </p:nvGrpSpPr>
        <p:grpSpPr>
          <a:xfrm>
            <a:off x="3667448" y="109390"/>
            <a:ext cx="291883" cy="253491"/>
            <a:chOff x="3255989" y="463054"/>
            <a:chExt cx="291883" cy="253491"/>
          </a:xfrm>
        </p:grpSpPr>
        <p:sp>
          <p:nvSpPr>
            <p:cNvPr id="58" name="Rectangle 57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64" name="Connecteur droit 63"/>
          <p:cNvCxnSpPr/>
          <p:nvPr/>
        </p:nvCxnSpPr>
        <p:spPr>
          <a:xfrm>
            <a:off x="2824573" y="560500"/>
            <a:ext cx="30528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3180268" y="343349"/>
            <a:ext cx="241765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ptimization-based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05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ink </a:t>
            </a:r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leep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lgorithm</a:t>
            </a:r>
            <a:endParaRPr lang="fr-FR" sz="1050" dirty="0"/>
          </a:p>
        </p:txBody>
      </p:sp>
      <p:sp>
        <p:nvSpPr>
          <p:cNvPr id="67" name="Rectangle 66"/>
          <p:cNvSpPr>
            <a:spLocks noChangeArrowheads="1"/>
          </p:cNvSpPr>
          <p:nvPr/>
        </p:nvSpPr>
        <p:spPr bwMode="auto">
          <a:xfrm>
            <a:off x="8772586" y="4912668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13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432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9" grpId="0" animBg="1"/>
      <p:bldP spid="61" grpId="0"/>
      <p:bldP spid="62" grpId="0" animBg="1"/>
      <p:bldP spid="6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136648" y="672113"/>
            <a:ext cx="23807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b="1" dirty="0">
                <a:solidFill>
                  <a:schemeClr val="tx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Mécanisme d’exportation</a:t>
            </a:r>
            <a:endParaRPr lang="fr-FR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19260" y="1031866"/>
            <a:ext cx="36231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Réduit le nombre de liens redondants actifs</a:t>
            </a:r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2" name="Connecteur droit 21"/>
          <p:cNvCxnSpPr/>
          <p:nvPr/>
        </p:nvCxnSpPr>
        <p:spPr>
          <a:xfrm>
            <a:off x="694045" y="1445502"/>
            <a:ext cx="72713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6616455" y="-651667"/>
            <a:ext cx="14077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</a:t>
            </a:r>
            <a:r>
              <a:rPr lang="fr-FR" sz="32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fr-FR" dirty="0"/>
          </a:p>
        </p:txBody>
      </p:sp>
      <p:grpSp>
        <p:nvGrpSpPr>
          <p:cNvPr id="34" name="Groupe 33"/>
          <p:cNvGrpSpPr/>
          <p:nvPr/>
        </p:nvGrpSpPr>
        <p:grpSpPr>
          <a:xfrm>
            <a:off x="0" y="3383312"/>
            <a:ext cx="2939757" cy="1719818"/>
            <a:chOff x="0" y="0"/>
            <a:chExt cx="1323975" cy="636270"/>
          </a:xfrm>
        </p:grpSpPr>
        <p:pic>
          <p:nvPicPr>
            <p:cNvPr id="41" name="Image 40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132" t="24611" r="28867" b="55746"/>
            <a:stretch/>
          </p:blipFill>
          <p:spPr bwMode="auto">
            <a:xfrm>
              <a:off x="0" y="0"/>
              <a:ext cx="1323975" cy="636270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42" name="Rectangle 41"/>
            <p:cNvSpPr/>
            <p:nvPr/>
          </p:nvSpPr>
          <p:spPr>
            <a:xfrm>
              <a:off x="570322" y="245097"/>
              <a:ext cx="202676" cy="141402"/>
            </a:xfrm>
            <a:prstGeom prst="rect">
              <a:avLst/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/>
            </a:p>
          </p:txBody>
        </p:sp>
      </p:grpSp>
      <p:grpSp>
        <p:nvGrpSpPr>
          <p:cNvPr id="35" name="Groupe 34"/>
          <p:cNvGrpSpPr/>
          <p:nvPr/>
        </p:nvGrpSpPr>
        <p:grpSpPr>
          <a:xfrm>
            <a:off x="6124323" y="3427624"/>
            <a:ext cx="2773382" cy="1694072"/>
            <a:chOff x="0" y="0"/>
            <a:chExt cx="1249045" cy="626745"/>
          </a:xfrm>
        </p:grpSpPr>
        <p:grpSp>
          <p:nvGrpSpPr>
            <p:cNvPr id="36" name="Groupe 35"/>
            <p:cNvGrpSpPr/>
            <p:nvPr/>
          </p:nvGrpSpPr>
          <p:grpSpPr>
            <a:xfrm>
              <a:off x="0" y="0"/>
              <a:ext cx="1249045" cy="626745"/>
              <a:chOff x="0" y="0"/>
              <a:chExt cx="1249045" cy="626745"/>
            </a:xfrm>
          </p:grpSpPr>
          <p:pic>
            <p:nvPicPr>
              <p:cNvPr id="39" name="Image 38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639" t="46146" r="53674" b="34494"/>
              <a:stretch/>
            </p:blipFill>
            <p:spPr bwMode="auto">
              <a:xfrm>
                <a:off x="0" y="0"/>
                <a:ext cx="1249045" cy="626745"/>
              </a:xfrm>
              <a:prstGeom prst="rect">
                <a:avLst/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40" name="Rectangle 39"/>
              <p:cNvSpPr/>
              <p:nvPr/>
            </p:nvSpPr>
            <p:spPr>
              <a:xfrm>
                <a:off x="853125" y="84841"/>
                <a:ext cx="202676" cy="141402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p:pic>
          <p:nvPicPr>
            <p:cNvPr id="38" name="Image 3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524" t="60705" r="63583" b="37711"/>
            <a:stretch/>
          </p:blipFill>
          <p:spPr bwMode="auto">
            <a:xfrm rot="6853932">
              <a:off x="674016" y="98982"/>
              <a:ext cx="64135" cy="64135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43" name="Image 4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39" t="24611" r="53346" b="53999"/>
          <a:stretch/>
        </p:blipFill>
        <p:spPr bwMode="auto">
          <a:xfrm>
            <a:off x="135961" y="1551362"/>
            <a:ext cx="2833709" cy="1769436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Rectangle 3"/>
          <p:cNvSpPr/>
          <p:nvPr/>
        </p:nvSpPr>
        <p:spPr>
          <a:xfrm>
            <a:off x="2954598" y="1693027"/>
            <a:ext cx="3005164" cy="783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07000"/>
              </a:lnSpc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Calcul de l’arbre de plus court chemin (</a:t>
            </a:r>
            <a:r>
              <a:rPr lang="fr-FR" sz="1100" b="1" dirty="0" err="1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hortest</a:t>
            </a:r>
            <a:r>
              <a:rPr lang="fr-FR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100" b="1" dirty="0" err="1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fr-F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ath</a:t>
            </a:r>
            <a:r>
              <a:rPr lang="fr-FR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100" b="1" dirty="0" err="1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fr-F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ree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                             de ER et IR</a:t>
            </a:r>
          </a:p>
        </p:txBody>
      </p:sp>
      <p:pic>
        <p:nvPicPr>
          <p:cNvPr id="44" name="Image 4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39" t="24611" r="53346" b="53999"/>
          <a:stretch/>
        </p:blipFill>
        <p:spPr bwMode="auto">
          <a:xfrm>
            <a:off x="6130355" y="1512491"/>
            <a:ext cx="2833709" cy="1769436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 5"/>
          <p:cNvSpPr/>
          <p:nvPr/>
        </p:nvSpPr>
        <p:spPr>
          <a:xfrm>
            <a:off x="3732560" y="2453497"/>
            <a:ext cx="1749197" cy="322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Bef>
                <a:spcPts val="1500"/>
              </a:spcBef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SPT(ER)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et </a:t>
            </a:r>
            <a:r>
              <a:rPr lang="fr-FR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SPT(IR)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7" name="Rectangle 6"/>
          <p:cNvSpPr/>
          <p:nvPr/>
        </p:nvSpPr>
        <p:spPr>
          <a:xfrm>
            <a:off x="3098093" y="4182411"/>
            <a:ext cx="782587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SPT(ER)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fr-FR" dirty="0"/>
          </a:p>
        </p:txBody>
      </p:sp>
      <p:sp>
        <p:nvSpPr>
          <p:cNvPr id="8" name="Flèche vers le bas 7"/>
          <p:cNvSpPr/>
          <p:nvPr/>
        </p:nvSpPr>
        <p:spPr>
          <a:xfrm>
            <a:off x="4295239" y="2897915"/>
            <a:ext cx="509548" cy="485397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/>
          <p:cNvSpPr/>
          <p:nvPr/>
        </p:nvSpPr>
        <p:spPr>
          <a:xfrm>
            <a:off x="4056126" y="3436812"/>
            <a:ext cx="987771" cy="338554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fr-FR" sz="1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DIJKSTRA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5340944" y="4176051"/>
            <a:ext cx="739305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SPT(IR) </a:t>
            </a:r>
            <a:endParaRPr lang="fr-FR" dirty="0">
              <a:solidFill>
                <a:srgbClr val="00B050"/>
              </a:solidFill>
            </a:endParaRPr>
          </a:p>
        </p:txBody>
      </p:sp>
      <p:sp>
        <p:nvSpPr>
          <p:cNvPr id="12" name="Flèche à angle droit 11"/>
          <p:cNvSpPr/>
          <p:nvPr/>
        </p:nvSpPr>
        <p:spPr>
          <a:xfrm rot="5400000">
            <a:off x="4804787" y="3911916"/>
            <a:ext cx="647513" cy="469016"/>
          </a:xfrm>
          <a:prstGeom prst="bentUp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Flèche à angle droit 52"/>
          <p:cNvSpPr/>
          <p:nvPr/>
        </p:nvSpPr>
        <p:spPr>
          <a:xfrm rot="16200000" flipH="1">
            <a:off x="3707722" y="3898270"/>
            <a:ext cx="647513" cy="469016"/>
          </a:xfrm>
          <a:prstGeom prst="bentUp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/>
          <p:cNvSpPr/>
          <p:nvPr/>
        </p:nvSpPr>
        <p:spPr>
          <a:xfrm>
            <a:off x="1327805" y="2175795"/>
            <a:ext cx="450022" cy="38220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55" name="Rectangle 54"/>
          <p:cNvSpPr/>
          <p:nvPr/>
        </p:nvSpPr>
        <p:spPr>
          <a:xfrm>
            <a:off x="1327805" y="2177428"/>
            <a:ext cx="450022" cy="38220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56" name="Rectangle 55"/>
          <p:cNvSpPr/>
          <p:nvPr/>
        </p:nvSpPr>
        <p:spPr>
          <a:xfrm>
            <a:off x="8024213" y="1738015"/>
            <a:ext cx="450022" cy="38220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52" name="Google Shape;1479;p25"/>
          <p:cNvSpPr txBox="1">
            <a:spLocks noGrp="1"/>
          </p:cNvSpPr>
          <p:nvPr>
            <p:ph type="title"/>
          </p:nvPr>
        </p:nvSpPr>
        <p:spPr>
          <a:xfrm>
            <a:off x="3339943" y="-28333"/>
            <a:ext cx="2443278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OLSA</a:t>
            </a:r>
            <a:endParaRPr b="1" dirty="0"/>
          </a:p>
        </p:txBody>
      </p:sp>
      <p:grpSp>
        <p:nvGrpSpPr>
          <p:cNvPr id="57" name="Groupe 56"/>
          <p:cNvGrpSpPr/>
          <p:nvPr/>
        </p:nvGrpSpPr>
        <p:grpSpPr>
          <a:xfrm>
            <a:off x="3667448" y="109390"/>
            <a:ext cx="291883" cy="253491"/>
            <a:chOff x="3255989" y="463054"/>
            <a:chExt cx="291883" cy="253491"/>
          </a:xfrm>
        </p:grpSpPr>
        <p:sp>
          <p:nvSpPr>
            <p:cNvPr id="58" name="Rectangle 57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60" name="Connecteur droit 59"/>
          <p:cNvCxnSpPr/>
          <p:nvPr/>
        </p:nvCxnSpPr>
        <p:spPr>
          <a:xfrm>
            <a:off x="2845666" y="556771"/>
            <a:ext cx="30528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3216783" y="334516"/>
            <a:ext cx="241765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ptimization-based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05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ink </a:t>
            </a:r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leep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lgorithm</a:t>
            </a:r>
            <a:endParaRPr lang="fr-FR" sz="1050" dirty="0"/>
          </a:p>
        </p:txBody>
      </p:sp>
      <p:sp>
        <p:nvSpPr>
          <p:cNvPr id="62" name="Rectangle 61"/>
          <p:cNvSpPr>
            <a:spLocks noChangeArrowheads="1"/>
          </p:cNvSpPr>
          <p:nvPr/>
        </p:nvSpPr>
        <p:spPr bwMode="auto">
          <a:xfrm>
            <a:off x="8879448" y="4912668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14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51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48" grpId="0" animBg="1"/>
      <p:bldP spid="51" grpId="0" animBg="1"/>
      <p:bldP spid="12" grpId="0" animBg="1"/>
      <p:bldP spid="5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136648" y="672113"/>
            <a:ext cx="23807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b="1" dirty="0">
                <a:solidFill>
                  <a:schemeClr val="tx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Mécanisme d’exportation</a:t>
            </a:r>
            <a:endParaRPr lang="fr-FR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19260" y="1031866"/>
            <a:ext cx="36231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Réduit le nombre de liens redondants actifs</a:t>
            </a:r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2" name="Connecteur droit 21"/>
          <p:cNvCxnSpPr/>
          <p:nvPr/>
        </p:nvCxnSpPr>
        <p:spPr>
          <a:xfrm>
            <a:off x="694045" y="1445502"/>
            <a:ext cx="72713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6616455" y="-651667"/>
            <a:ext cx="14077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4</a:t>
            </a:r>
            <a:r>
              <a:rPr lang="fr-FR" sz="32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fr-FR" dirty="0"/>
          </a:p>
        </p:txBody>
      </p:sp>
      <p:pic>
        <p:nvPicPr>
          <p:cNvPr id="41" name="Image 4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32" t="24611" r="28867" b="55746"/>
          <a:stretch/>
        </p:blipFill>
        <p:spPr bwMode="auto">
          <a:xfrm>
            <a:off x="429888" y="1551362"/>
            <a:ext cx="2939757" cy="1719818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35" name="Groupe 34"/>
          <p:cNvGrpSpPr/>
          <p:nvPr/>
        </p:nvGrpSpPr>
        <p:grpSpPr>
          <a:xfrm>
            <a:off x="6265741" y="1599396"/>
            <a:ext cx="2773382" cy="1694072"/>
            <a:chOff x="0" y="0"/>
            <a:chExt cx="1249045" cy="626745"/>
          </a:xfrm>
        </p:grpSpPr>
        <p:pic>
          <p:nvPicPr>
            <p:cNvPr id="39" name="Image 3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39" t="46146" r="53674" b="34494"/>
            <a:stretch/>
          </p:blipFill>
          <p:spPr bwMode="auto">
            <a:xfrm>
              <a:off x="0" y="0"/>
              <a:ext cx="1249045" cy="626745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38" name="Image 3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524" t="60705" r="63583" b="37711"/>
            <a:stretch/>
          </p:blipFill>
          <p:spPr bwMode="auto">
            <a:xfrm rot="6853932">
              <a:off x="674016" y="98982"/>
              <a:ext cx="64135" cy="64135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8" name="Flèche vers le bas 7"/>
          <p:cNvSpPr/>
          <p:nvPr/>
        </p:nvSpPr>
        <p:spPr>
          <a:xfrm>
            <a:off x="4562919" y="2870799"/>
            <a:ext cx="509548" cy="485397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2" name="Image 5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81" t="46583" r="28381" b="34499"/>
          <a:stretch/>
        </p:blipFill>
        <p:spPr bwMode="auto">
          <a:xfrm>
            <a:off x="3460426" y="3617793"/>
            <a:ext cx="2584014" cy="1206831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8" name="Rectangle 57"/>
          <p:cNvSpPr/>
          <p:nvPr/>
        </p:nvSpPr>
        <p:spPr>
          <a:xfrm>
            <a:off x="1526846" y="3300964"/>
            <a:ext cx="782587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SPT(ER)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fr-FR" dirty="0"/>
          </a:p>
        </p:txBody>
      </p:sp>
      <p:sp>
        <p:nvSpPr>
          <p:cNvPr id="59" name="Rectangle 58"/>
          <p:cNvSpPr/>
          <p:nvPr/>
        </p:nvSpPr>
        <p:spPr>
          <a:xfrm>
            <a:off x="7463877" y="3311192"/>
            <a:ext cx="739305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SPT(IR) </a:t>
            </a:r>
            <a:endParaRPr lang="fr-FR" dirty="0">
              <a:solidFill>
                <a:srgbClr val="00B05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338931" y="2051311"/>
            <a:ext cx="2873493" cy="783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07000"/>
              </a:lnSpc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Comparaison de </a:t>
            </a:r>
            <a:r>
              <a:rPr lang="fr-F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SPT(ER)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et </a:t>
            </a:r>
            <a:r>
              <a:rPr lang="fr-FR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SPT(IR)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pour générer l’arbre de chemin modifié </a:t>
            </a:r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MPT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147528" y="4824624"/>
            <a:ext cx="5817879" cy="322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fr-FR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MPT 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fr-F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fr-F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SPT(ER)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avec le </a:t>
            </a:r>
            <a:r>
              <a:rPr lang="fr-FR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changement de sens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 la liaison de IR vers ER.</a:t>
            </a:r>
          </a:p>
        </p:txBody>
      </p:sp>
      <p:sp>
        <p:nvSpPr>
          <p:cNvPr id="60" name="Rectangle 59"/>
          <p:cNvSpPr/>
          <p:nvPr/>
        </p:nvSpPr>
        <p:spPr>
          <a:xfrm rot="20082974">
            <a:off x="4763412" y="4044231"/>
            <a:ext cx="515455" cy="901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4562919" y="3311763"/>
            <a:ext cx="5196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0070C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MPT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 rot="19853510">
            <a:off x="2096760" y="2162339"/>
            <a:ext cx="494574" cy="1055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62" name="Rectangle 61"/>
          <p:cNvSpPr/>
          <p:nvPr/>
        </p:nvSpPr>
        <p:spPr>
          <a:xfrm>
            <a:off x="1735926" y="2267251"/>
            <a:ext cx="364426" cy="2911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63" name="Rectangle 62"/>
          <p:cNvSpPr/>
          <p:nvPr/>
        </p:nvSpPr>
        <p:spPr>
          <a:xfrm>
            <a:off x="8206114" y="1856426"/>
            <a:ext cx="342581" cy="30486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45" name="Google Shape;1479;p25"/>
          <p:cNvSpPr txBox="1">
            <a:spLocks noGrp="1"/>
          </p:cNvSpPr>
          <p:nvPr>
            <p:ph type="title"/>
          </p:nvPr>
        </p:nvSpPr>
        <p:spPr>
          <a:xfrm>
            <a:off x="3339943" y="-28333"/>
            <a:ext cx="2443278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OLSA</a:t>
            </a:r>
            <a:endParaRPr b="1" dirty="0"/>
          </a:p>
        </p:txBody>
      </p:sp>
      <p:grpSp>
        <p:nvGrpSpPr>
          <p:cNvPr id="46" name="Groupe 45"/>
          <p:cNvGrpSpPr/>
          <p:nvPr/>
        </p:nvGrpSpPr>
        <p:grpSpPr>
          <a:xfrm>
            <a:off x="3667448" y="109390"/>
            <a:ext cx="291883" cy="253491"/>
            <a:chOff x="3255989" y="463054"/>
            <a:chExt cx="291883" cy="253491"/>
          </a:xfrm>
        </p:grpSpPr>
        <p:sp>
          <p:nvSpPr>
            <p:cNvPr id="47" name="Rectangle 46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49" name="Connecteur droit 48"/>
          <p:cNvCxnSpPr/>
          <p:nvPr/>
        </p:nvCxnSpPr>
        <p:spPr>
          <a:xfrm>
            <a:off x="2863905" y="599210"/>
            <a:ext cx="30528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3181486" y="362865"/>
            <a:ext cx="241765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ptimization-based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05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ink </a:t>
            </a:r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leep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lgorithm</a:t>
            </a:r>
            <a:endParaRPr lang="fr-FR" sz="1050" dirty="0"/>
          </a:p>
        </p:txBody>
      </p:sp>
      <p:sp>
        <p:nvSpPr>
          <p:cNvPr id="51" name="Rectangle 50"/>
          <p:cNvSpPr>
            <a:spLocks noChangeArrowheads="1"/>
          </p:cNvSpPr>
          <p:nvPr/>
        </p:nvSpPr>
        <p:spPr bwMode="auto">
          <a:xfrm>
            <a:off x="8772586" y="4912668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15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766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/>
      <p:bldP spid="60" grpId="0" animBg="1"/>
      <p:bldP spid="14" grpId="0"/>
      <p:bldP spid="6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819260" y="1031866"/>
            <a:ext cx="36231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Réduit le nombre de liens redondants actifs</a:t>
            </a:r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2" name="Connecteur droit 21"/>
          <p:cNvCxnSpPr/>
          <p:nvPr/>
        </p:nvCxnSpPr>
        <p:spPr>
          <a:xfrm>
            <a:off x="694045" y="1445502"/>
            <a:ext cx="727136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6616455" y="-651667"/>
            <a:ext cx="14077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5</a:t>
            </a:r>
            <a:r>
              <a:rPr lang="fr-FR" sz="32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fr-FR" dirty="0"/>
          </a:p>
        </p:txBody>
      </p:sp>
      <p:grpSp>
        <p:nvGrpSpPr>
          <p:cNvPr id="35" name="Groupe 34"/>
          <p:cNvGrpSpPr/>
          <p:nvPr/>
        </p:nvGrpSpPr>
        <p:grpSpPr>
          <a:xfrm>
            <a:off x="6265741" y="1616170"/>
            <a:ext cx="2773382" cy="1694072"/>
            <a:chOff x="0" y="0"/>
            <a:chExt cx="1249045" cy="626745"/>
          </a:xfrm>
        </p:grpSpPr>
        <p:pic>
          <p:nvPicPr>
            <p:cNvPr id="39" name="Image 3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39" t="46146" r="53674" b="34494"/>
            <a:stretch/>
          </p:blipFill>
          <p:spPr bwMode="auto">
            <a:xfrm>
              <a:off x="0" y="0"/>
              <a:ext cx="1249045" cy="626745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38" name="Image 3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524" t="60705" r="63583" b="37711"/>
            <a:stretch/>
          </p:blipFill>
          <p:spPr bwMode="auto">
            <a:xfrm rot="6853932">
              <a:off x="674016" y="98982"/>
              <a:ext cx="64135" cy="64135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8" name="Flèche vers le bas 7"/>
          <p:cNvSpPr/>
          <p:nvPr/>
        </p:nvSpPr>
        <p:spPr>
          <a:xfrm>
            <a:off x="4638270" y="2871283"/>
            <a:ext cx="509548" cy="485397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2" name="Image 5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81" t="46583" r="28381" b="34499"/>
          <a:stretch/>
        </p:blipFill>
        <p:spPr bwMode="auto">
          <a:xfrm>
            <a:off x="586628" y="1577598"/>
            <a:ext cx="2788213" cy="1698605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9" name="Rectangle 58"/>
          <p:cNvSpPr/>
          <p:nvPr/>
        </p:nvSpPr>
        <p:spPr>
          <a:xfrm>
            <a:off x="7463877" y="3327020"/>
            <a:ext cx="739305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SPT(IR) </a:t>
            </a:r>
            <a:endParaRPr lang="fr-FR" dirty="0">
              <a:solidFill>
                <a:srgbClr val="00B05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338931" y="2051311"/>
            <a:ext cx="2873493" cy="783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07000"/>
              </a:lnSpc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Comparaison de </a:t>
            </a:r>
            <a:r>
              <a:rPr lang="fr-FR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MPT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et </a:t>
            </a:r>
            <a:r>
              <a:rPr lang="fr-FR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SPT(IR)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pour mise en veille des liens redondants</a:t>
            </a:r>
            <a:endParaRPr lang="fr-FR" b="1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8228769" y="1863744"/>
            <a:ext cx="342581" cy="34086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45" name="Rectangle 44"/>
          <p:cNvSpPr/>
          <p:nvPr/>
        </p:nvSpPr>
        <p:spPr>
          <a:xfrm>
            <a:off x="2442071" y="1800056"/>
            <a:ext cx="342581" cy="34086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46" name="Rectangle 45"/>
          <p:cNvSpPr/>
          <p:nvPr/>
        </p:nvSpPr>
        <p:spPr>
          <a:xfrm>
            <a:off x="1702766" y="3308782"/>
            <a:ext cx="519694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MPT</a:t>
            </a:r>
            <a:endParaRPr lang="fr-FR" dirty="0">
              <a:solidFill>
                <a:srgbClr val="0070C0"/>
              </a:solidFill>
            </a:endParaRPr>
          </a:p>
        </p:txBody>
      </p:sp>
      <p:grpSp>
        <p:nvGrpSpPr>
          <p:cNvPr id="47" name="Groupe 46"/>
          <p:cNvGrpSpPr/>
          <p:nvPr/>
        </p:nvGrpSpPr>
        <p:grpSpPr>
          <a:xfrm>
            <a:off x="3493437" y="3403437"/>
            <a:ext cx="2773382" cy="1694072"/>
            <a:chOff x="0" y="0"/>
            <a:chExt cx="1249045" cy="626745"/>
          </a:xfrm>
        </p:grpSpPr>
        <p:pic>
          <p:nvPicPr>
            <p:cNvPr id="48" name="Image 4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39" t="46146" r="53674" b="34494"/>
            <a:stretch/>
          </p:blipFill>
          <p:spPr bwMode="auto">
            <a:xfrm>
              <a:off x="0" y="0"/>
              <a:ext cx="1249045" cy="626745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49" name="Image 4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524" t="60705" r="63583" b="37711"/>
            <a:stretch/>
          </p:blipFill>
          <p:spPr bwMode="auto">
            <a:xfrm rot="6853932">
              <a:off x="674016" y="98982"/>
              <a:ext cx="64135" cy="64135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cxnSp>
        <p:nvCxnSpPr>
          <p:cNvPr id="7" name="Connecteur droit avec flèche 6"/>
          <p:cNvCxnSpPr/>
          <p:nvPr/>
        </p:nvCxnSpPr>
        <p:spPr>
          <a:xfrm>
            <a:off x="5696635" y="3944203"/>
            <a:ext cx="334370" cy="30627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/>
          <p:cNvCxnSpPr/>
          <p:nvPr/>
        </p:nvCxnSpPr>
        <p:spPr>
          <a:xfrm>
            <a:off x="5594490" y="3944203"/>
            <a:ext cx="34119" cy="63462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/>
          <p:nvPr/>
        </p:nvCxnSpPr>
        <p:spPr>
          <a:xfrm flipH="1" flipV="1">
            <a:off x="4960722" y="3719724"/>
            <a:ext cx="535806" cy="1605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eur droit avec flèche 63"/>
          <p:cNvCxnSpPr/>
          <p:nvPr/>
        </p:nvCxnSpPr>
        <p:spPr>
          <a:xfrm flipH="1" flipV="1">
            <a:off x="4875840" y="3781140"/>
            <a:ext cx="47525" cy="42646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/>
          <p:cNvCxnSpPr/>
          <p:nvPr/>
        </p:nvCxnSpPr>
        <p:spPr>
          <a:xfrm>
            <a:off x="5024110" y="4343987"/>
            <a:ext cx="529224" cy="30583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eur droit avec flèche 66"/>
          <p:cNvCxnSpPr/>
          <p:nvPr/>
        </p:nvCxnSpPr>
        <p:spPr>
          <a:xfrm flipV="1">
            <a:off x="5755532" y="4343668"/>
            <a:ext cx="324951" cy="30483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H="1">
            <a:off x="5005010" y="3923777"/>
            <a:ext cx="534756" cy="326696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cteur droit avec flèche 71"/>
          <p:cNvCxnSpPr/>
          <p:nvPr/>
        </p:nvCxnSpPr>
        <p:spPr>
          <a:xfrm flipH="1">
            <a:off x="7756965" y="2133918"/>
            <a:ext cx="534756" cy="326696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eur droit avec flèche 72"/>
          <p:cNvCxnSpPr/>
          <p:nvPr/>
        </p:nvCxnSpPr>
        <p:spPr>
          <a:xfrm>
            <a:off x="8365940" y="2140919"/>
            <a:ext cx="34119" cy="634621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eur droit avec flèche 73"/>
          <p:cNvCxnSpPr/>
          <p:nvPr/>
        </p:nvCxnSpPr>
        <p:spPr>
          <a:xfrm>
            <a:off x="8470866" y="2162416"/>
            <a:ext cx="334370" cy="30627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necteur droit avec flèche 74"/>
          <p:cNvCxnSpPr/>
          <p:nvPr/>
        </p:nvCxnSpPr>
        <p:spPr>
          <a:xfrm flipH="1" flipV="1">
            <a:off x="7739179" y="1934877"/>
            <a:ext cx="535806" cy="16055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eur droit avec flèche 79"/>
          <p:cNvCxnSpPr/>
          <p:nvPr/>
        </p:nvCxnSpPr>
        <p:spPr>
          <a:xfrm flipH="1">
            <a:off x="2027607" y="2075943"/>
            <a:ext cx="534756" cy="326696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>
            <a:off x="3338931" y="2048215"/>
            <a:ext cx="2873493" cy="783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07000"/>
              </a:lnSpc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Comparaison de </a:t>
            </a:r>
            <a:r>
              <a:rPr lang="fr-FR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MPT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et </a:t>
            </a:r>
            <a:r>
              <a:rPr lang="fr-FR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SPT(IR)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pour mise en veille des liens redondants</a:t>
            </a:r>
            <a:endParaRPr lang="fr-FR" b="1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394829" y="4376338"/>
            <a:ext cx="2709796" cy="2899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07000"/>
              </a:lnSpc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fr-FR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Mise en veille de </a:t>
            </a:r>
            <a:r>
              <a:rPr lang="fr-FR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 liens redondants</a:t>
            </a:r>
            <a:endParaRPr lang="fr-FR" sz="12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cxnSp>
        <p:nvCxnSpPr>
          <p:cNvPr id="83" name="Connecteur droit avec flèche 82"/>
          <p:cNvCxnSpPr/>
          <p:nvPr/>
        </p:nvCxnSpPr>
        <p:spPr>
          <a:xfrm flipV="1">
            <a:off x="6505975" y="4196759"/>
            <a:ext cx="177510" cy="182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eur droit avec flèche 86"/>
          <p:cNvCxnSpPr/>
          <p:nvPr/>
        </p:nvCxnSpPr>
        <p:spPr>
          <a:xfrm flipV="1">
            <a:off x="6526134" y="3992310"/>
            <a:ext cx="177510" cy="18286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6696864" y="4090242"/>
            <a:ext cx="2324277" cy="265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</a:pPr>
            <a:r>
              <a:rPr lang="fr-FR" sz="105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liens redondants mis en veille (inactifs)</a:t>
            </a:r>
            <a:endParaRPr lang="fr-FR" sz="105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6251439" y="3872544"/>
            <a:ext cx="1698284" cy="265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</a:pPr>
            <a:r>
              <a:rPr lang="fr-FR" sz="1050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liens actifs</a:t>
            </a:r>
            <a:endParaRPr lang="fr-FR" sz="1050" b="1" dirty="0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1251681" y="668442"/>
            <a:ext cx="23807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b="1" dirty="0">
                <a:solidFill>
                  <a:schemeClr val="tx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Mécanisme d’exportation</a:t>
            </a:r>
            <a:endParaRPr lang="fr-FR" sz="16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5729964" y="3811602"/>
            <a:ext cx="201009" cy="265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</a:pPr>
            <a:r>
              <a:rPr lang="fr-FR" sz="105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</a:t>
            </a:r>
            <a:endParaRPr lang="fr-FR" sz="105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5584942" y="4112013"/>
            <a:ext cx="201009" cy="265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</a:pPr>
            <a:r>
              <a:rPr lang="fr-FR" sz="105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</a:t>
            </a:r>
            <a:endParaRPr lang="fr-FR" sz="105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5211007" y="3603109"/>
            <a:ext cx="201009" cy="265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</a:pPr>
            <a:r>
              <a:rPr lang="fr-FR" sz="105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</a:t>
            </a:r>
            <a:endParaRPr lang="fr-FR" sz="105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893044" y="3889750"/>
            <a:ext cx="201009" cy="265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</a:pPr>
            <a:r>
              <a:rPr lang="fr-FR" sz="1050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</a:t>
            </a:r>
            <a:endParaRPr lang="fr-FR" sz="1050" b="1" dirty="0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5098910" y="3881301"/>
            <a:ext cx="201009" cy="265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</a:pPr>
            <a:r>
              <a:rPr lang="fr-FR" sz="1050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</a:t>
            </a:r>
            <a:endParaRPr lang="fr-FR" sz="1050" b="1" dirty="0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5161660" y="4230885"/>
            <a:ext cx="201009" cy="265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</a:pPr>
            <a:r>
              <a:rPr lang="fr-FR" sz="1050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</a:t>
            </a:r>
            <a:endParaRPr lang="fr-FR" sz="1050" b="1" dirty="0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9388" y="4462070"/>
            <a:ext cx="201009" cy="265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</a:pPr>
            <a:r>
              <a:rPr lang="fr-FR" sz="1050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</a:t>
            </a:r>
            <a:endParaRPr lang="fr-FR" sz="1050" b="1" dirty="0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7" name="Google Shape;1479;p25"/>
          <p:cNvSpPr txBox="1">
            <a:spLocks noGrp="1"/>
          </p:cNvSpPr>
          <p:nvPr>
            <p:ph type="title"/>
          </p:nvPr>
        </p:nvSpPr>
        <p:spPr>
          <a:xfrm>
            <a:off x="3339943" y="-28333"/>
            <a:ext cx="2443278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OLSA</a:t>
            </a:r>
            <a:endParaRPr b="1" dirty="0"/>
          </a:p>
        </p:txBody>
      </p:sp>
      <p:grpSp>
        <p:nvGrpSpPr>
          <p:cNvPr id="78" name="Groupe 77"/>
          <p:cNvGrpSpPr/>
          <p:nvPr/>
        </p:nvGrpSpPr>
        <p:grpSpPr>
          <a:xfrm>
            <a:off x="3667448" y="109390"/>
            <a:ext cx="291883" cy="253491"/>
            <a:chOff x="3255989" y="463054"/>
            <a:chExt cx="291883" cy="253491"/>
          </a:xfrm>
        </p:grpSpPr>
        <p:sp>
          <p:nvSpPr>
            <p:cNvPr id="79" name="Rectangle 78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85" name="Connecteur droit 84"/>
          <p:cNvCxnSpPr/>
          <p:nvPr/>
        </p:nvCxnSpPr>
        <p:spPr>
          <a:xfrm>
            <a:off x="2895558" y="604954"/>
            <a:ext cx="30528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Rectangle 85"/>
          <p:cNvSpPr/>
          <p:nvPr/>
        </p:nvSpPr>
        <p:spPr>
          <a:xfrm>
            <a:off x="3291096" y="369293"/>
            <a:ext cx="241765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ptimization-based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05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ink </a:t>
            </a:r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leep</a:t>
            </a:r>
            <a:r>
              <a:rPr lang="fr-FR" sz="105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05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sz="105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lgorithm</a:t>
            </a:r>
            <a:endParaRPr lang="fr-FR" sz="1050" dirty="0"/>
          </a:p>
        </p:txBody>
      </p:sp>
      <p:sp>
        <p:nvSpPr>
          <p:cNvPr id="6" name="Rectangle 5"/>
          <p:cNvSpPr/>
          <p:nvPr/>
        </p:nvSpPr>
        <p:spPr>
          <a:xfrm rot="2547182">
            <a:off x="4876026" y="3627248"/>
            <a:ext cx="1312102" cy="1189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2" name="Groupe 11"/>
          <p:cNvGrpSpPr/>
          <p:nvPr/>
        </p:nvGrpSpPr>
        <p:grpSpPr>
          <a:xfrm>
            <a:off x="46638" y="3953737"/>
            <a:ext cx="3484669" cy="837073"/>
            <a:chOff x="46637" y="3953736"/>
            <a:chExt cx="3484669" cy="837073"/>
          </a:xfrm>
        </p:grpSpPr>
        <p:sp>
          <p:nvSpPr>
            <p:cNvPr id="88" name="Rectangle 87"/>
            <p:cNvSpPr>
              <a:spLocks noChangeArrowheads="1"/>
            </p:cNvSpPr>
            <p:nvPr/>
          </p:nvSpPr>
          <p:spPr bwMode="auto">
            <a:xfrm>
              <a:off x="46637" y="3953736"/>
              <a:ext cx="320885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fr-FR" sz="900" dirty="0">
                  <a:solidFill>
                    <a:srgbClr val="FF0000"/>
                  </a:solidFill>
                  <a:latin typeface="Arial" panose="020B0604020202020204" pitchFamily="34" charset="0"/>
                </a:rPr>
                <a:t>utilisation du lien peu sollicité </a:t>
              </a:r>
              <a:r>
                <a:rPr lang="fr-FR" sz="900" b="1" dirty="0">
                  <a:solidFill>
                    <a:schemeClr val="tx1"/>
                  </a:solidFill>
                  <a:latin typeface="Arial" panose="020B0604020202020204" pitchFamily="34" charset="0"/>
                </a:rPr>
                <a:t>&lt;</a:t>
              </a:r>
              <a:r>
                <a:rPr lang="fr-FR" sz="900" dirty="0">
                  <a:solidFill>
                    <a:schemeClr val="tx1"/>
                  </a:solidFill>
                  <a:latin typeface="Arial" panose="020B0604020202020204" pitchFamily="34" charset="0"/>
                </a:rPr>
                <a:t> </a:t>
              </a:r>
              <a:r>
                <a:rPr lang="fr-FR" sz="900" dirty="0">
                  <a:solidFill>
                    <a:srgbClr val="00B050"/>
                  </a:solidFill>
                  <a:latin typeface="Arial" panose="020B0604020202020204" pitchFamily="34" charset="0"/>
                </a:rPr>
                <a:t>utilisation lien très sollicité</a:t>
              </a:r>
              <a:r>
                <a:rPr lang="fr-FR" dirty="0">
                  <a:solidFill>
                    <a:srgbClr val="00B050"/>
                  </a:solidFill>
                  <a:latin typeface="Arial" panose="020B0604020202020204" pitchFamily="34" charset="0"/>
                </a:rPr>
                <a:t> </a:t>
              </a:r>
              <a:endParaRPr kumimoji="0" lang="fr-FR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2" name="Rectangle 91"/>
            <p:cNvSpPr>
              <a:spLocks noChangeArrowheads="1"/>
            </p:cNvSpPr>
            <p:nvPr/>
          </p:nvSpPr>
          <p:spPr bwMode="auto">
            <a:xfrm>
              <a:off x="1030822" y="4186379"/>
              <a:ext cx="2500484" cy="2308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fr-FR" sz="900" dirty="0">
                  <a:solidFill>
                    <a:schemeClr val="tx1"/>
                  </a:solidFill>
                  <a:latin typeface="Arial" panose="020B0604020202020204" pitchFamily="34" charset="0"/>
                </a:rPr>
                <a:t>O(</a:t>
              </a:r>
              <a:r>
                <a:rPr lang="fr-FR" sz="900" dirty="0">
                  <a:solidFill>
                    <a:srgbClr val="FF0000"/>
                  </a:solidFill>
                  <a:latin typeface="Arial" panose="020B0604020202020204" pitchFamily="34" charset="0"/>
                </a:rPr>
                <a:t>R2,R8</a:t>
              </a:r>
              <a:r>
                <a:rPr lang="fr-FR" sz="900" dirty="0">
                  <a:solidFill>
                    <a:schemeClr val="tx1"/>
                  </a:solidFill>
                  <a:latin typeface="Arial" panose="020B0604020202020204" pitchFamily="34" charset="0"/>
                </a:rPr>
                <a:t>)</a:t>
              </a:r>
              <a:r>
                <a:rPr lang="fr-FR" sz="900" dirty="0">
                  <a:solidFill>
                    <a:srgbClr val="FF0000"/>
                  </a:solidFill>
                  <a:latin typeface="Arial" panose="020B0604020202020204" pitchFamily="34" charset="0"/>
                </a:rPr>
                <a:t> </a:t>
              </a:r>
              <a:r>
                <a:rPr lang="fr-FR" sz="900" b="1" dirty="0">
                  <a:solidFill>
                    <a:schemeClr val="tx1"/>
                  </a:solidFill>
                  <a:latin typeface="Arial" panose="020B0604020202020204" pitchFamily="34" charset="0"/>
                </a:rPr>
                <a:t>&lt;</a:t>
              </a:r>
              <a:r>
                <a:rPr lang="fr-FR" sz="900" dirty="0">
                  <a:solidFill>
                    <a:schemeClr val="tx1"/>
                  </a:solidFill>
                  <a:latin typeface="Arial" panose="020B0604020202020204" pitchFamily="34" charset="0"/>
                </a:rPr>
                <a:t> O(</a:t>
              </a:r>
              <a:r>
                <a:rPr lang="fr-FR" sz="900" dirty="0">
                  <a:solidFill>
                    <a:srgbClr val="00B050"/>
                  </a:solidFill>
                  <a:latin typeface="Arial" panose="020B0604020202020204" pitchFamily="34" charset="0"/>
                </a:rPr>
                <a:t>R2,R1</a:t>
              </a:r>
              <a:r>
                <a:rPr lang="fr-FR" sz="900" dirty="0">
                  <a:solidFill>
                    <a:schemeClr val="tx1"/>
                  </a:solidFill>
                  <a:latin typeface="Arial" panose="020B0604020202020204" pitchFamily="34" charset="0"/>
                </a:rPr>
                <a:t>)</a:t>
              </a:r>
              <a:r>
                <a:rPr lang="fr-FR" sz="900" dirty="0">
                  <a:solidFill>
                    <a:srgbClr val="00B050"/>
                  </a:solidFill>
                  <a:latin typeface="Arial" panose="020B0604020202020204" pitchFamily="34" charset="0"/>
                </a:rPr>
                <a:t>+</a:t>
              </a:r>
              <a:r>
                <a:rPr lang="fr-FR" sz="900" dirty="0">
                  <a:solidFill>
                    <a:schemeClr val="tx1"/>
                  </a:solidFill>
                  <a:latin typeface="Arial" panose="020B0604020202020204" pitchFamily="34" charset="0"/>
                </a:rPr>
                <a:t>O(</a:t>
              </a:r>
              <a:r>
                <a:rPr lang="fr-FR" sz="900" dirty="0">
                  <a:solidFill>
                    <a:srgbClr val="00B050"/>
                  </a:solidFill>
                  <a:latin typeface="Arial" panose="020B0604020202020204" pitchFamily="34" charset="0"/>
                </a:rPr>
                <a:t>R1,R4</a:t>
              </a:r>
              <a:r>
                <a:rPr lang="fr-FR" sz="900" dirty="0">
                  <a:solidFill>
                    <a:schemeClr val="tx1"/>
                  </a:solidFill>
                  <a:latin typeface="Arial" panose="020B0604020202020204" pitchFamily="34" charset="0"/>
                </a:rPr>
                <a:t>)</a:t>
              </a:r>
              <a:r>
                <a:rPr lang="fr-FR" sz="900" dirty="0">
                  <a:solidFill>
                    <a:srgbClr val="00B050"/>
                  </a:solidFill>
                  <a:latin typeface="Arial" panose="020B0604020202020204" pitchFamily="34" charset="0"/>
                </a:rPr>
                <a:t> + </a:t>
              </a:r>
              <a:r>
                <a:rPr lang="fr-FR" sz="900" dirty="0">
                  <a:solidFill>
                    <a:schemeClr val="tx1"/>
                  </a:solidFill>
                  <a:latin typeface="Arial" panose="020B0604020202020204" pitchFamily="34" charset="0"/>
                </a:rPr>
                <a:t>O(</a:t>
              </a:r>
              <a:r>
                <a:rPr lang="fr-FR" sz="900" dirty="0">
                  <a:solidFill>
                    <a:srgbClr val="00B050"/>
                  </a:solidFill>
                  <a:latin typeface="Arial" panose="020B0604020202020204" pitchFamily="34" charset="0"/>
                </a:rPr>
                <a:t>R4,R8</a:t>
              </a:r>
              <a:r>
                <a:rPr lang="fr-FR" sz="900" dirty="0">
                  <a:solidFill>
                    <a:schemeClr val="tx1"/>
                  </a:solidFill>
                  <a:latin typeface="Arial" panose="020B0604020202020204" pitchFamily="34" charset="0"/>
                </a:rPr>
                <a:t>)</a:t>
              </a:r>
              <a:endParaRPr kumimoji="0" 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3" name="Rectangle 92"/>
            <p:cNvSpPr>
              <a:spLocks noChangeArrowheads="1"/>
            </p:cNvSpPr>
            <p:nvPr/>
          </p:nvSpPr>
          <p:spPr bwMode="auto">
            <a:xfrm>
              <a:off x="1467561" y="4371832"/>
              <a:ext cx="754899" cy="2308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fr-FR" sz="900" dirty="0">
                  <a:solidFill>
                    <a:srgbClr val="FF0000"/>
                  </a:solidFill>
                  <a:latin typeface="Arial" panose="020B0604020202020204" pitchFamily="34" charset="0"/>
                </a:rPr>
                <a:t>3 </a:t>
              </a:r>
              <a:r>
                <a:rPr lang="fr-FR" sz="900" b="1" dirty="0">
                  <a:solidFill>
                    <a:schemeClr val="tx1"/>
                  </a:solidFill>
                  <a:latin typeface="Arial" panose="020B0604020202020204" pitchFamily="34" charset="0"/>
                </a:rPr>
                <a:t>&lt;</a:t>
              </a:r>
              <a:r>
                <a:rPr lang="fr-FR" sz="900" dirty="0">
                  <a:solidFill>
                    <a:schemeClr val="tx1"/>
                  </a:solidFill>
                  <a:latin typeface="Arial" panose="020B0604020202020204" pitchFamily="34" charset="0"/>
                </a:rPr>
                <a:t> </a:t>
              </a:r>
              <a:r>
                <a:rPr lang="fr-FR" sz="900" dirty="0">
                  <a:solidFill>
                    <a:srgbClr val="00B050"/>
                  </a:solidFill>
                  <a:latin typeface="Arial" panose="020B0604020202020204" pitchFamily="34" charset="0"/>
                </a:rPr>
                <a:t>1+2+1</a:t>
              </a:r>
              <a:endParaRPr kumimoji="0" lang="fr-FR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4" name="Rectangle 93"/>
            <p:cNvSpPr>
              <a:spLocks noChangeArrowheads="1"/>
            </p:cNvSpPr>
            <p:nvPr/>
          </p:nvSpPr>
          <p:spPr bwMode="auto">
            <a:xfrm>
              <a:off x="1467356" y="4559977"/>
              <a:ext cx="473350" cy="2308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fr-FR" sz="900" dirty="0">
                  <a:solidFill>
                    <a:srgbClr val="FF0000"/>
                  </a:solidFill>
                  <a:latin typeface="Arial" panose="020B0604020202020204" pitchFamily="34" charset="0"/>
                </a:rPr>
                <a:t>3 </a:t>
              </a:r>
              <a:r>
                <a:rPr lang="fr-FR" sz="900" b="1" dirty="0">
                  <a:solidFill>
                    <a:schemeClr val="tx1"/>
                  </a:solidFill>
                  <a:latin typeface="Arial" panose="020B0604020202020204" pitchFamily="34" charset="0"/>
                </a:rPr>
                <a:t>&lt;</a:t>
              </a:r>
              <a:r>
                <a:rPr lang="fr-FR" sz="900" dirty="0">
                  <a:solidFill>
                    <a:schemeClr val="tx1"/>
                  </a:solidFill>
                  <a:latin typeface="Arial" panose="020B0604020202020204" pitchFamily="34" charset="0"/>
                </a:rPr>
                <a:t> </a:t>
              </a:r>
              <a:r>
                <a:rPr lang="fr-FR" sz="900" dirty="0">
                  <a:solidFill>
                    <a:srgbClr val="00B050"/>
                  </a:solidFill>
                  <a:latin typeface="Arial" panose="020B0604020202020204" pitchFamily="34" charset="0"/>
                </a:rPr>
                <a:t>4</a:t>
              </a:r>
              <a:endParaRPr kumimoji="0" lang="fr-FR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94023" y="3971545"/>
              <a:ext cx="3399414" cy="80349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95" name="Rectangle 94"/>
          <p:cNvSpPr>
            <a:spLocks noChangeArrowheads="1"/>
          </p:cNvSpPr>
          <p:nvPr/>
        </p:nvSpPr>
        <p:spPr bwMode="auto">
          <a:xfrm>
            <a:off x="8897705" y="4923053"/>
            <a:ext cx="365947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16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6504104" y="4559978"/>
            <a:ext cx="2709796" cy="2899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</a:pPr>
            <a:r>
              <a:rPr lang="fr-FR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moins sollicités à partir de R2</a:t>
            </a:r>
          </a:p>
        </p:txBody>
      </p:sp>
    </p:spTree>
    <p:extLst>
      <p:ext uri="{BB962C8B-B14F-4D97-AF65-F5344CB8AC3E}">
        <p14:creationId xmlns:p14="http://schemas.microsoft.com/office/powerpoint/2010/main" val="3932040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2" grpId="0"/>
      <p:bldP spid="89" grpId="0"/>
      <p:bldP spid="90" grpId="0"/>
      <p:bldP spid="60" grpId="0"/>
      <p:bldP spid="61" grpId="0"/>
      <p:bldP spid="62" grpId="0"/>
      <p:bldP spid="66" grpId="0"/>
      <p:bldP spid="69" grpId="0"/>
      <p:bldP spid="71" grpId="0"/>
      <p:bldP spid="76" grpId="0"/>
      <p:bldP spid="6" grpId="0" animBg="1"/>
      <p:bldP spid="9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2696511" y="0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OLSA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" name="Google Shape;3340;p39">
            <a:extLst>
              <a:ext uri="{FF2B5EF4-FFF2-40B4-BE49-F238E27FC236}">
                <a16:creationId xmlns="" xmlns:a16="http://schemas.microsoft.com/office/drawing/2014/main" id="{CD0C3D58-2B4C-CC72-923F-CD82F10446C7}"/>
              </a:ext>
            </a:extLst>
          </p:cNvPr>
          <p:cNvSpPr txBox="1"/>
          <p:nvPr/>
        </p:nvSpPr>
        <p:spPr>
          <a:xfrm>
            <a:off x="-1327355" y="478296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Le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processus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d’exportation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se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dénomme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b="1" dirty="0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un </a:t>
            </a:r>
            <a:r>
              <a:rPr lang="en-GB" sz="1600" b="1" dirty="0" err="1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déplacement</a:t>
            </a:r>
            <a:r>
              <a:rPr lang="en-GB" sz="1600" b="1" dirty="0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.</a:t>
            </a:r>
            <a:endParaRPr b="1" dirty="0">
              <a:solidFill>
                <a:srgbClr val="00B050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2" name="Google Shape;3340;p39">
            <a:extLst>
              <a:ext uri="{FF2B5EF4-FFF2-40B4-BE49-F238E27FC236}">
                <a16:creationId xmlns="" xmlns:a16="http://schemas.microsoft.com/office/drawing/2014/main" id="{07D0D733-26F9-B7B9-1BFE-00C5F2BDF796}"/>
              </a:ext>
            </a:extLst>
          </p:cNvPr>
          <p:cNvSpPr txBox="1"/>
          <p:nvPr/>
        </p:nvSpPr>
        <p:spPr>
          <a:xfrm>
            <a:off x="-38401" y="1373398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5" name="Google Shape;3340;p39">
            <a:extLst>
              <a:ext uri="{FF2B5EF4-FFF2-40B4-BE49-F238E27FC236}">
                <a16:creationId xmlns="" xmlns:a16="http://schemas.microsoft.com/office/drawing/2014/main" id="{68AF6FEC-9285-ED5A-C561-0CB2EF89F68E}"/>
              </a:ext>
            </a:extLst>
          </p:cNvPr>
          <p:cNvSpPr txBox="1"/>
          <p:nvPr/>
        </p:nvSpPr>
        <p:spPr>
          <a:xfrm>
            <a:off x="201055" y="1062421"/>
            <a:ext cx="6847443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A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chaque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déplacement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est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definie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un </a:t>
            </a:r>
            <a:r>
              <a:rPr lang="en-GB" b="1" dirty="0" err="1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Poids</a:t>
            </a:r>
            <a:r>
              <a:rPr lang="en-GB" b="1" dirty="0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du </a:t>
            </a:r>
            <a:r>
              <a:rPr lang="en-GB" b="1" dirty="0" err="1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déplacement</a:t>
            </a:r>
            <a:r>
              <a:rPr lang="en-GB" b="1" dirty="0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.</a:t>
            </a:r>
            <a:endParaRPr b="1" dirty="0">
              <a:solidFill>
                <a:srgbClr val="00B050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Google Shape;3340;p39">
                <a:extLst>
                  <a:ext uri="{FF2B5EF4-FFF2-40B4-BE49-F238E27FC236}">
                    <a16:creationId xmlns="" xmlns:a16="http://schemas.microsoft.com/office/drawing/2014/main" id="{B8BCAD97-75C9-0B59-36A5-4932D8BD9752}"/>
                  </a:ext>
                </a:extLst>
              </p:cNvPr>
              <p:cNvSpPr txBox="1"/>
              <p:nvPr/>
            </p:nvSpPr>
            <p:spPr>
              <a:xfrm>
                <a:off x="1572988" y="1615602"/>
                <a:ext cx="7696501" cy="60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Ou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  <m:t>𝐾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représente le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nombre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de liens mis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en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veille</a:t>
                </a:r>
                <a:endPara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par le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déplacement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i</a:t>
                </a:r>
                <a:endParaRPr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endParaRPr>
              </a:p>
            </p:txBody>
          </p:sp>
        </mc:Choice>
        <mc:Fallback xmlns="">
          <p:sp>
            <p:nvSpPr>
              <p:cNvPr id="6" name="Google Shape;3340;p39">
                <a:extLst>
                  <a:ext uri="{FF2B5EF4-FFF2-40B4-BE49-F238E27FC236}">
                    <a16:creationId xmlns:a16="http://schemas.microsoft.com/office/drawing/2014/main" id="{B8BCAD97-75C9-0B59-36A5-4932D8BD97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2988" y="1615602"/>
                <a:ext cx="7696501" cy="609600"/>
              </a:xfrm>
              <a:prstGeom prst="rect">
                <a:avLst/>
              </a:prstGeom>
              <a:blipFill>
                <a:blip r:embed="rId4"/>
                <a:stretch>
                  <a:fillRect b="-3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A picture containing clock, watch&#10;&#10;Description automatically generated">
            <a:extLst>
              <a:ext uri="{FF2B5EF4-FFF2-40B4-BE49-F238E27FC236}">
                <a16:creationId xmlns="" xmlns:a16="http://schemas.microsoft.com/office/drawing/2014/main" id="{74F29614-8D4B-89A5-37E3-172DD82FE9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055" y="1584659"/>
            <a:ext cx="3324678" cy="671487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2C7F8668-D6D0-4D01-A0EF-0051B30091D0}"/>
              </a:ext>
            </a:extLst>
          </p:cNvPr>
          <p:cNvCxnSpPr/>
          <p:nvPr/>
        </p:nvCxnSpPr>
        <p:spPr>
          <a:xfrm>
            <a:off x="1115786" y="2334986"/>
            <a:ext cx="550817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Google Shape;3340;p39">
            <a:extLst>
              <a:ext uri="{FF2B5EF4-FFF2-40B4-BE49-F238E27FC236}">
                <a16:creationId xmlns="" xmlns:a16="http://schemas.microsoft.com/office/drawing/2014/main" id="{E2252FAE-A770-C8BA-9E58-F15F2FE8EB3E}"/>
              </a:ext>
            </a:extLst>
          </p:cNvPr>
          <p:cNvSpPr txBox="1"/>
          <p:nvPr/>
        </p:nvSpPr>
        <p:spPr>
          <a:xfrm>
            <a:off x="267399" y="2708152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 err="1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Régle</a:t>
            </a:r>
            <a:r>
              <a:rPr lang="en-GB" b="1" dirty="0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1 : </a:t>
            </a:r>
            <a:r>
              <a:rPr lang="fr-FR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L'exportateur doit être un voisin de l'importateur.</a:t>
            </a:r>
            <a:endParaRPr dirty="0">
              <a:solidFill>
                <a:schemeClr val="tx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19" name="Google Shape;3340;p39">
            <a:extLst>
              <a:ext uri="{FF2B5EF4-FFF2-40B4-BE49-F238E27FC236}">
                <a16:creationId xmlns="" xmlns:a16="http://schemas.microsoft.com/office/drawing/2014/main" id="{88A31045-53E6-0545-44F1-D533E85B29B7}"/>
              </a:ext>
            </a:extLst>
          </p:cNvPr>
          <p:cNvSpPr txBox="1"/>
          <p:nvPr/>
        </p:nvSpPr>
        <p:spPr>
          <a:xfrm>
            <a:off x="267399" y="3395054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 err="1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Régle</a:t>
            </a:r>
            <a:r>
              <a:rPr lang="en-GB" b="1" dirty="0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2 :</a:t>
            </a:r>
            <a:r>
              <a:rPr lang="fr-FR" b="1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fr-FR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Un importateur ne peut faire l'objet que d'une seule exportation.</a:t>
            </a:r>
            <a:endParaRPr dirty="0">
              <a:solidFill>
                <a:schemeClr val="tx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20" name="Google Shape;3340;p39">
            <a:extLst>
              <a:ext uri="{FF2B5EF4-FFF2-40B4-BE49-F238E27FC236}">
                <a16:creationId xmlns="" xmlns:a16="http://schemas.microsoft.com/office/drawing/2014/main" id="{14AE1FC0-A4C8-6793-A831-3B1A2034DDA9}"/>
              </a:ext>
            </a:extLst>
          </p:cNvPr>
          <p:cNvSpPr txBox="1"/>
          <p:nvPr/>
        </p:nvSpPr>
        <p:spPr>
          <a:xfrm>
            <a:off x="267399" y="4078498"/>
            <a:ext cx="952684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 err="1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Régle</a:t>
            </a:r>
            <a:r>
              <a:rPr lang="en-GB" b="1" dirty="0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3 :</a:t>
            </a:r>
            <a:r>
              <a:rPr lang="fr-FR" b="1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fr-FR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Une fois qu'un nœud est devenu exportateur, son SPT ne peut plus être modifié.</a:t>
            </a:r>
            <a:endParaRPr dirty="0">
              <a:solidFill>
                <a:schemeClr val="tx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7298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  <p:bldP spid="2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46220" y="1983957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2696511" y="0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OLSA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" name="Google Shape;3340;p39">
            <a:extLst>
              <a:ext uri="{FF2B5EF4-FFF2-40B4-BE49-F238E27FC236}">
                <a16:creationId xmlns="" xmlns:a16="http://schemas.microsoft.com/office/drawing/2014/main" id="{CD0C3D58-2B4C-CC72-923F-CD82F10446C7}"/>
              </a:ext>
            </a:extLst>
          </p:cNvPr>
          <p:cNvSpPr txBox="1"/>
          <p:nvPr/>
        </p:nvSpPr>
        <p:spPr>
          <a:xfrm>
            <a:off x="-549027" y="505510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err="1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Ces</a:t>
            </a:r>
            <a:r>
              <a:rPr lang="en-GB" sz="1600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dirty="0" err="1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régles</a:t>
            </a:r>
            <a:r>
              <a:rPr lang="en-GB" sz="1600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dirty="0" err="1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definissent</a:t>
            </a:r>
            <a:r>
              <a:rPr lang="en-GB" sz="1600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dirty="0" err="1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une</a:t>
            </a:r>
            <a:r>
              <a:rPr lang="en-GB" sz="1600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notion de </a:t>
            </a:r>
            <a:r>
              <a:rPr lang="en-GB" sz="1600" b="1" dirty="0" err="1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Compatibilité</a:t>
            </a:r>
            <a:r>
              <a:rPr lang="en-GB" sz="1600" b="1" dirty="0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</a:t>
            </a:r>
            <a:r>
              <a:rPr lang="en-GB" sz="1600" b="1" dirty="0" err="1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déplacement</a:t>
            </a:r>
            <a:r>
              <a:rPr lang="en-GB" sz="1600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.</a:t>
            </a:r>
            <a:endParaRPr dirty="0">
              <a:solidFill>
                <a:schemeClr val="tx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17C476BC-91B0-3D3D-5AFC-F922368125F3}"/>
              </a:ext>
            </a:extLst>
          </p:cNvPr>
          <p:cNvGrpSpPr/>
          <p:nvPr/>
        </p:nvGrpSpPr>
        <p:grpSpPr>
          <a:xfrm>
            <a:off x="988876" y="1311273"/>
            <a:ext cx="6311716" cy="609600"/>
            <a:chOff x="1772648" y="1115110"/>
            <a:chExt cx="6311716" cy="60960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Google Shape;3340;p39">
                  <a:extLst>
                    <a:ext uri="{FF2B5EF4-FFF2-40B4-BE49-F238E27FC236}">
                      <a16:creationId xmlns="" xmlns:a16="http://schemas.microsoft.com/office/drawing/2014/main" id="{07D0D733-26F9-B7B9-1BFE-00C5F2BDF796}"/>
                    </a:ext>
                  </a:extLst>
                </p:cNvPr>
                <p:cNvSpPr txBox="1"/>
                <p:nvPr/>
              </p:nvSpPr>
              <p:spPr>
                <a:xfrm>
                  <a:off x="1772648" y="1115110"/>
                  <a:ext cx="1090296" cy="609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lvl="0"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</m:ctrlPr>
                          </m:sSubPr>
                          <m:e>
                            <m: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  <m:t>𝒎</m:t>
                            </m:r>
                          </m:e>
                          <m:sub>
                            <m: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  <m:t>𝟏</m:t>
                            </m:r>
                          </m:sub>
                        </m:sSub>
                        <m:r>
                          <a:rPr lang="en-GB" sz="1800" b="1" i="0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  <m:t> </m:t>
                        </m:r>
                        <m:r>
                          <a:rPr lang="en-GB" sz="1800" b="1" i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  <m:t>𝐂</m:t>
                        </m:r>
                        <m:r>
                          <a:rPr lang="en-GB" sz="1800" b="1" i="0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  <m:t> </m:t>
                        </m:r>
                        <m:sSub>
                          <m:sSubPr>
                            <m:ctrlPr>
                              <a:rPr lang="en-GB" sz="1800" b="1" i="1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</m:ctrlPr>
                          </m:sSubPr>
                          <m:e>
                            <m:r>
                              <a:rPr lang="en-GB" sz="1800" b="1" i="1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  <m:t>𝒎</m:t>
                            </m:r>
                          </m:e>
                          <m:sub>
                            <m: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  <m:t>𝟐</m:t>
                            </m:r>
                          </m:sub>
                        </m:sSub>
                        <m:r>
                          <a:rPr lang="en-GB" sz="1800" b="1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  <m:t> </m:t>
                        </m:r>
                        <m:r>
                          <a:rPr lang="en-GB" sz="1800" b="1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  <m:t> </m:t>
                        </m:r>
                      </m:oMath>
                    </m:oMathPara>
                  </a14:m>
                  <a:endParaRPr b="1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endParaRPr>
                </a:p>
              </p:txBody>
            </p:sp>
          </mc:Choice>
          <mc:Fallback xmlns="">
            <p:sp>
              <p:nvSpPr>
                <p:cNvPr id="2" name="Google Shape;3340;p39">
                  <a:extLst>
                    <a:ext uri="{FF2B5EF4-FFF2-40B4-BE49-F238E27FC236}">
                      <a16:creationId xmlns:a16="http://schemas.microsoft.com/office/drawing/2014/main" id="{07D0D733-26F9-B7B9-1BFE-00C5F2BDF79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72648" y="1115110"/>
                  <a:ext cx="1090296" cy="609600"/>
                </a:xfrm>
                <a:prstGeom prst="rect">
                  <a:avLst/>
                </a:prstGeom>
                <a:blipFill>
                  <a:blip r:embed="rId4"/>
                  <a:stretch>
                    <a:fillRect l="-3352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" name="Arrow: Right 3">
              <a:extLst>
                <a:ext uri="{FF2B5EF4-FFF2-40B4-BE49-F238E27FC236}">
                  <a16:creationId xmlns="" xmlns:a16="http://schemas.microsoft.com/office/drawing/2014/main" id="{8FA8F2F7-62DC-4032-55CF-50FA599BE5BC}"/>
                </a:ext>
              </a:extLst>
            </p:cNvPr>
            <p:cNvSpPr/>
            <p:nvPr/>
          </p:nvSpPr>
          <p:spPr>
            <a:xfrm>
              <a:off x="2982686" y="1201693"/>
              <a:ext cx="1240971" cy="16328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Arrow: Right 6">
              <a:extLst>
                <a:ext uri="{FF2B5EF4-FFF2-40B4-BE49-F238E27FC236}">
                  <a16:creationId xmlns="" xmlns:a16="http://schemas.microsoft.com/office/drawing/2014/main" id="{2CA38DDB-24CA-3C5C-1301-C64FA9C2EBB7}"/>
                </a:ext>
              </a:extLst>
            </p:cNvPr>
            <p:cNvSpPr/>
            <p:nvPr/>
          </p:nvSpPr>
          <p:spPr>
            <a:xfrm rot="10800000">
              <a:off x="2982685" y="1452788"/>
              <a:ext cx="1240971" cy="16328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Google Shape;3340;p39">
              <a:extLst>
                <a:ext uri="{FF2B5EF4-FFF2-40B4-BE49-F238E27FC236}">
                  <a16:creationId xmlns="" xmlns:a16="http://schemas.microsoft.com/office/drawing/2014/main" id="{C7AE567B-E223-E0EB-3675-DFD9596D4D69}"/>
                </a:ext>
              </a:extLst>
            </p:cNvPr>
            <p:cNvSpPr txBox="1"/>
            <p:nvPr/>
          </p:nvSpPr>
          <p:spPr>
            <a:xfrm>
              <a:off x="4343397" y="1115110"/>
              <a:ext cx="3740967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dirty="0">
                  <a:solidFill>
                    <a:schemeClr val="tx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M1 peut être exécuté après M2 sans enfreindre </a:t>
              </a:r>
              <a:r>
                <a:rPr lang="fr-FR" b="1" dirty="0">
                  <a:solidFill>
                    <a:srgbClr val="C00000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aucune règle </a:t>
              </a:r>
              <a:r>
                <a:rPr lang="fr-FR" dirty="0">
                  <a:solidFill>
                    <a:schemeClr val="tx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et </a:t>
              </a:r>
              <a:r>
                <a:rPr lang="fr-FR" dirty="0" err="1">
                  <a:solidFill>
                    <a:schemeClr val="tx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ViceVerca</a:t>
              </a:r>
              <a:endParaRPr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21101B54-6A53-0B57-C52B-7EF4635DADB8}"/>
              </a:ext>
            </a:extLst>
          </p:cNvPr>
          <p:cNvCxnSpPr/>
          <p:nvPr/>
        </p:nvCxnSpPr>
        <p:spPr>
          <a:xfrm>
            <a:off x="1115786" y="2334986"/>
            <a:ext cx="550817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Text, letter&#10;&#10;Description automatically generated">
            <a:extLst>
              <a:ext uri="{FF2B5EF4-FFF2-40B4-BE49-F238E27FC236}">
                <a16:creationId xmlns="" xmlns:a16="http://schemas.microsoft.com/office/drawing/2014/main" id="{984EB5D3-6D52-CC28-B65A-13E6C4597E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744111"/>
            <a:ext cx="5054821" cy="1616067"/>
          </a:xfrm>
          <a:prstGeom prst="rect">
            <a:avLst/>
          </a:prstGeom>
        </p:spPr>
      </p:pic>
      <p:pic>
        <p:nvPicPr>
          <p:cNvPr id="22" name="Picture 21" descr="Diagram&#10;&#10;Description automatically generated">
            <a:extLst>
              <a:ext uri="{FF2B5EF4-FFF2-40B4-BE49-F238E27FC236}">
                <a16:creationId xmlns="" xmlns:a16="http://schemas.microsoft.com/office/drawing/2014/main" id="{66A471F9-8B9E-8CEC-CA3B-0CD215AEBD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7224" y="2694718"/>
            <a:ext cx="2090811" cy="181203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23" name="Google Shape;3340;p39">
            <a:extLst>
              <a:ext uri="{FF2B5EF4-FFF2-40B4-BE49-F238E27FC236}">
                <a16:creationId xmlns="" xmlns:a16="http://schemas.microsoft.com/office/drawing/2014/main" id="{1B3D9AC5-41FC-FE67-7627-D12E9E80548B}"/>
              </a:ext>
            </a:extLst>
          </p:cNvPr>
          <p:cNvSpPr txBox="1"/>
          <p:nvPr/>
        </p:nvSpPr>
        <p:spPr>
          <a:xfrm>
            <a:off x="316387" y="4409571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Résolvable</a:t>
            </a:r>
            <a:r>
              <a:rPr lang="en-GB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par </a:t>
            </a:r>
            <a:r>
              <a:rPr lang="en-GB" sz="1600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programmation</a:t>
            </a:r>
            <a:r>
              <a:rPr lang="en-GB" sz="1600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dynamique</a:t>
            </a:r>
            <a:r>
              <a:rPr lang="en-GB" sz="1600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ou</a:t>
            </a:r>
            <a:r>
              <a:rPr lang="en-GB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meme par </a:t>
            </a:r>
            <a:r>
              <a:rPr lang="en-GB" sz="1600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une</a:t>
            </a:r>
            <a:r>
              <a:rPr lang="en-GB" sz="1600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heuristique</a:t>
            </a:r>
            <a:r>
              <a:rPr lang="en-GB" sz="1600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gloutonne</a:t>
            </a:r>
            <a:endParaRPr sz="1200" dirty="0">
              <a:solidFill>
                <a:schemeClr val="tx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34998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sp>
        <p:nvSpPr>
          <p:cNvPr id="4" name="Google Shape;1204;p22">
            <a:extLst>
              <a:ext uri="{FF2B5EF4-FFF2-40B4-BE49-F238E27FC236}">
                <a16:creationId xmlns="" xmlns:a16="http://schemas.microsoft.com/office/drawing/2014/main" id="{23D7EBE3-82EE-8794-8FD8-1465D40AFB4A}"/>
              </a:ext>
            </a:extLst>
          </p:cNvPr>
          <p:cNvSpPr txBox="1"/>
          <p:nvPr/>
        </p:nvSpPr>
        <p:spPr>
          <a:xfrm>
            <a:off x="2983489" y="-61260"/>
            <a:ext cx="2393250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OLSA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E1ECA94D-028A-D1A4-739E-0CE42482615A}"/>
              </a:ext>
            </a:extLst>
          </p:cNvPr>
          <p:cNvGrpSpPr/>
          <p:nvPr/>
        </p:nvGrpSpPr>
        <p:grpSpPr>
          <a:xfrm>
            <a:off x="1386647" y="576670"/>
            <a:ext cx="5586933" cy="2759801"/>
            <a:chOff x="1584193" y="2665338"/>
            <a:chExt cx="4642436" cy="2110769"/>
          </a:xfrm>
        </p:grpSpPr>
        <p:pic>
          <p:nvPicPr>
            <p:cNvPr id="11" name="Picture 10" descr="A picture containing text, clock, clipart&#10;&#10;Description automatically generated">
              <a:extLst>
                <a:ext uri="{FF2B5EF4-FFF2-40B4-BE49-F238E27FC236}">
                  <a16:creationId xmlns="" xmlns:a16="http://schemas.microsoft.com/office/drawing/2014/main" id="{AB439187-1F74-0EB0-BCE9-7AFA973D4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84193" y="2665338"/>
              <a:ext cx="4642436" cy="2110769"/>
            </a:xfrm>
            <a:prstGeom prst="rect">
              <a:avLst/>
            </a:prstGeom>
          </p:spPr>
        </p:pic>
        <p:sp>
          <p:nvSpPr>
            <p:cNvPr id="12" name="Arrow: Right 11">
              <a:extLst>
                <a:ext uri="{FF2B5EF4-FFF2-40B4-BE49-F238E27FC236}">
                  <a16:creationId xmlns="" xmlns:a16="http://schemas.microsoft.com/office/drawing/2014/main" id="{706395A8-55AD-EDB5-3C12-B4FE70E3A4A1}"/>
                </a:ext>
              </a:extLst>
            </p:cNvPr>
            <p:cNvSpPr/>
            <p:nvPr/>
          </p:nvSpPr>
          <p:spPr>
            <a:xfrm rot="11353830">
              <a:off x="3981450" y="3025615"/>
              <a:ext cx="865414" cy="103217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="" xmlns:a16="http://schemas.microsoft.com/office/drawing/2014/main" id="{0EFA2765-2B8C-8172-AFED-A7044765CEC8}"/>
                </a:ext>
              </a:extLst>
            </p:cNvPr>
            <p:cNvSpPr/>
            <p:nvPr/>
          </p:nvSpPr>
          <p:spPr>
            <a:xfrm rot="5146539">
              <a:off x="4662409" y="3654515"/>
              <a:ext cx="826574" cy="96294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Arrow: Right 13">
              <a:extLst>
                <a:ext uri="{FF2B5EF4-FFF2-40B4-BE49-F238E27FC236}">
                  <a16:creationId xmlns="" xmlns:a16="http://schemas.microsoft.com/office/drawing/2014/main" id="{696EA9EA-D0E4-CF81-D09B-012D06392260}"/>
                </a:ext>
              </a:extLst>
            </p:cNvPr>
            <p:cNvSpPr/>
            <p:nvPr/>
          </p:nvSpPr>
          <p:spPr>
            <a:xfrm rot="2327861">
              <a:off x="5141858" y="3407941"/>
              <a:ext cx="655919" cy="67999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" name="Arrow: Right 15">
            <a:extLst>
              <a:ext uri="{FF2B5EF4-FFF2-40B4-BE49-F238E27FC236}">
                <a16:creationId xmlns="" xmlns:a16="http://schemas.microsoft.com/office/drawing/2014/main" id="{253BE9EA-029C-7A6C-532A-B7CB260D8D99}"/>
              </a:ext>
            </a:extLst>
          </p:cNvPr>
          <p:cNvSpPr/>
          <p:nvPr/>
        </p:nvSpPr>
        <p:spPr>
          <a:xfrm rot="15595623">
            <a:off x="3760944" y="1329691"/>
            <a:ext cx="689927" cy="262689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Arrow: Right 16">
            <a:extLst>
              <a:ext uri="{FF2B5EF4-FFF2-40B4-BE49-F238E27FC236}">
                <a16:creationId xmlns="" xmlns:a16="http://schemas.microsoft.com/office/drawing/2014/main" id="{391C4B47-E143-97F4-F815-9BCA4617E537}"/>
              </a:ext>
            </a:extLst>
          </p:cNvPr>
          <p:cNvSpPr/>
          <p:nvPr/>
        </p:nvSpPr>
        <p:spPr>
          <a:xfrm rot="1744796">
            <a:off x="4287227" y="2224917"/>
            <a:ext cx="1172378" cy="262689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Arrow: Right 17">
            <a:extLst>
              <a:ext uri="{FF2B5EF4-FFF2-40B4-BE49-F238E27FC236}">
                <a16:creationId xmlns="" xmlns:a16="http://schemas.microsoft.com/office/drawing/2014/main" id="{256EE0E0-3895-47F9-8780-718FD56230BC}"/>
              </a:ext>
            </a:extLst>
          </p:cNvPr>
          <p:cNvSpPr/>
          <p:nvPr/>
        </p:nvSpPr>
        <p:spPr>
          <a:xfrm rot="19428958">
            <a:off x="5786981" y="2189569"/>
            <a:ext cx="759346" cy="262689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Google Shape;3340;p39">
            <a:extLst>
              <a:ext uri="{FF2B5EF4-FFF2-40B4-BE49-F238E27FC236}">
                <a16:creationId xmlns="" xmlns:a16="http://schemas.microsoft.com/office/drawing/2014/main" id="{AA412BAC-B216-7A66-7788-45C313C06068}"/>
              </a:ext>
            </a:extLst>
          </p:cNvPr>
          <p:cNvSpPr txBox="1"/>
          <p:nvPr/>
        </p:nvSpPr>
        <p:spPr>
          <a:xfrm>
            <a:off x="13207" y="3603794"/>
            <a:ext cx="2644319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Meilleure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économie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d’énergie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 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="" xmlns:a16="http://schemas.microsoft.com/office/drawing/2014/main" id="{EE645211-5A17-A395-A1D1-686FAA9BB9EE}"/>
              </a:ext>
            </a:extLst>
          </p:cNvPr>
          <p:cNvSpPr/>
          <p:nvPr/>
        </p:nvSpPr>
        <p:spPr>
          <a:xfrm>
            <a:off x="2731495" y="3818118"/>
            <a:ext cx="689927" cy="180952"/>
          </a:xfrm>
          <a:prstGeom prst="rightArrow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Google Shape;3340;p39">
            <a:extLst>
              <a:ext uri="{FF2B5EF4-FFF2-40B4-BE49-F238E27FC236}">
                <a16:creationId xmlns="" xmlns:a16="http://schemas.microsoft.com/office/drawing/2014/main" id="{A00BA74F-9022-4AEC-21CB-442F0A25CA2F}"/>
              </a:ext>
            </a:extLst>
          </p:cNvPr>
          <p:cNvSpPr txBox="1"/>
          <p:nvPr/>
        </p:nvSpPr>
        <p:spPr>
          <a:xfrm>
            <a:off x="3495391" y="3603794"/>
            <a:ext cx="290286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Pérformance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médiocre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du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réseau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24" name="Graphic 23" descr="Checkmark with solid fill">
            <a:extLst>
              <a:ext uri="{FF2B5EF4-FFF2-40B4-BE49-F238E27FC236}">
                <a16:creationId xmlns="" xmlns:a16="http://schemas.microsoft.com/office/drawing/2014/main" id="{73915A7C-923D-D227-B0FF-55BA37BCE2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8045" y="4109629"/>
            <a:ext cx="457201" cy="4572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Multiplication Sign 24">
            <a:extLst>
              <a:ext uri="{FF2B5EF4-FFF2-40B4-BE49-F238E27FC236}">
                <a16:creationId xmlns="" xmlns:a16="http://schemas.microsoft.com/office/drawing/2014/main" id="{A78CB57E-06F7-53F6-04D4-8EC1C288930C}"/>
              </a:ext>
            </a:extLst>
          </p:cNvPr>
          <p:cNvSpPr/>
          <p:nvPr/>
        </p:nvSpPr>
        <p:spPr>
          <a:xfrm>
            <a:off x="4695577" y="4071802"/>
            <a:ext cx="457201" cy="500471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Multiplication Sign 1">
            <a:extLst>
              <a:ext uri="{FF2B5EF4-FFF2-40B4-BE49-F238E27FC236}">
                <a16:creationId xmlns="" xmlns:a16="http://schemas.microsoft.com/office/drawing/2014/main" id="{12934C48-924F-8C68-ECA3-0778D12741DB}"/>
              </a:ext>
            </a:extLst>
          </p:cNvPr>
          <p:cNvSpPr/>
          <p:nvPr/>
        </p:nvSpPr>
        <p:spPr>
          <a:xfrm>
            <a:off x="4563762" y="830228"/>
            <a:ext cx="457201" cy="500471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Multiplication Sign 4">
            <a:extLst>
              <a:ext uri="{FF2B5EF4-FFF2-40B4-BE49-F238E27FC236}">
                <a16:creationId xmlns="" xmlns:a16="http://schemas.microsoft.com/office/drawing/2014/main" id="{8CBBAFDF-5D4E-4ADD-62A0-EAC431B7074A}"/>
              </a:ext>
            </a:extLst>
          </p:cNvPr>
          <p:cNvSpPr/>
          <p:nvPr/>
        </p:nvSpPr>
        <p:spPr>
          <a:xfrm>
            <a:off x="5340919" y="1623774"/>
            <a:ext cx="457201" cy="500471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Multiplication Sign 5">
            <a:extLst>
              <a:ext uri="{FF2B5EF4-FFF2-40B4-BE49-F238E27FC236}">
                <a16:creationId xmlns="" xmlns:a16="http://schemas.microsoft.com/office/drawing/2014/main" id="{B72D0BDD-AA11-F1B6-1BF8-952F73707C4D}"/>
              </a:ext>
            </a:extLst>
          </p:cNvPr>
          <p:cNvSpPr/>
          <p:nvPr/>
        </p:nvSpPr>
        <p:spPr>
          <a:xfrm>
            <a:off x="5834195" y="1342947"/>
            <a:ext cx="457201" cy="500471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46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20" grpId="0"/>
      <p:bldP spid="21" grpId="0" animBg="1"/>
      <p:bldP spid="22" grpId="0"/>
      <p:bldP spid="25" grpId="0" animBg="1"/>
      <p:bldP spid="2" grpId="0" animBg="1"/>
      <p:bldP spid="5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-425052" y="1038969"/>
            <a:ext cx="5905179" cy="29250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3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01</a:t>
            </a:r>
            <a:endParaRPr sz="138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Google Shape;60;p15"/>
          <p:cNvSpPr/>
          <p:nvPr/>
        </p:nvSpPr>
        <p:spPr>
          <a:xfrm>
            <a:off x="7421381" y="2058763"/>
            <a:ext cx="1738972" cy="1021672"/>
          </a:xfrm>
          <a:custGeom>
            <a:avLst/>
            <a:gdLst/>
            <a:ahLst/>
            <a:cxnLst/>
            <a:rect l="l" t="t" r="r" b="b"/>
            <a:pathLst>
              <a:path w="79261" h="46572" extrusionOk="0">
                <a:moveTo>
                  <a:pt x="39635" y="1"/>
                </a:moveTo>
                <a:cubicBezTo>
                  <a:pt x="38749" y="1"/>
                  <a:pt x="37862" y="230"/>
                  <a:pt x="37065" y="688"/>
                </a:cubicBezTo>
                <a:lnTo>
                  <a:pt x="1679" y="21119"/>
                </a:lnTo>
                <a:cubicBezTo>
                  <a:pt x="1" y="22084"/>
                  <a:pt x="1" y="24489"/>
                  <a:pt x="1679" y="25453"/>
                </a:cubicBezTo>
                <a:lnTo>
                  <a:pt x="37065" y="45884"/>
                </a:lnTo>
                <a:cubicBezTo>
                  <a:pt x="37862" y="46343"/>
                  <a:pt x="38749" y="46572"/>
                  <a:pt x="39635" y="46572"/>
                </a:cubicBezTo>
                <a:cubicBezTo>
                  <a:pt x="40520" y="46572"/>
                  <a:pt x="41405" y="46343"/>
                  <a:pt x="42196" y="45884"/>
                </a:cubicBezTo>
                <a:lnTo>
                  <a:pt x="77594" y="25453"/>
                </a:lnTo>
                <a:cubicBezTo>
                  <a:pt x="79260" y="24489"/>
                  <a:pt x="79260" y="22084"/>
                  <a:pt x="77594" y="21119"/>
                </a:cubicBezTo>
                <a:lnTo>
                  <a:pt x="42196" y="688"/>
                </a:lnTo>
                <a:cubicBezTo>
                  <a:pt x="41405" y="230"/>
                  <a:pt x="40520" y="1"/>
                  <a:pt x="396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5"/>
          <p:cNvGrpSpPr/>
          <p:nvPr/>
        </p:nvGrpSpPr>
        <p:grpSpPr>
          <a:xfrm>
            <a:off x="5176980" y="949675"/>
            <a:ext cx="1801298" cy="2313940"/>
            <a:chOff x="2616388" y="1504175"/>
            <a:chExt cx="2082425" cy="2675075"/>
          </a:xfrm>
        </p:grpSpPr>
        <p:sp>
          <p:nvSpPr>
            <p:cNvPr id="62" name="Google Shape;62;p15"/>
            <p:cNvSpPr/>
            <p:nvPr/>
          </p:nvSpPr>
          <p:spPr>
            <a:xfrm>
              <a:off x="2616688" y="3345475"/>
              <a:ext cx="1897575" cy="833775"/>
            </a:xfrm>
            <a:custGeom>
              <a:avLst/>
              <a:gdLst/>
              <a:ahLst/>
              <a:cxnLst/>
              <a:rect l="l" t="t" r="r" b="b"/>
              <a:pathLst>
                <a:path w="75903" h="33351" extrusionOk="0">
                  <a:moveTo>
                    <a:pt x="0" y="1"/>
                  </a:moveTo>
                  <a:lnTo>
                    <a:pt x="0" y="989"/>
                  </a:lnTo>
                  <a:cubicBezTo>
                    <a:pt x="0" y="1108"/>
                    <a:pt x="72" y="1215"/>
                    <a:pt x="191" y="1275"/>
                  </a:cubicBezTo>
                  <a:lnTo>
                    <a:pt x="55472" y="33195"/>
                  </a:lnTo>
                  <a:cubicBezTo>
                    <a:pt x="55829" y="33350"/>
                    <a:pt x="56246" y="33338"/>
                    <a:pt x="56591" y="33148"/>
                  </a:cubicBezTo>
                  <a:lnTo>
                    <a:pt x="75629" y="22158"/>
                  </a:lnTo>
                  <a:cubicBezTo>
                    <a:pt x="75784" y="22087"/>
                    <a:pt x="75879" y="21944"/>
                    <a:pt x="75903" y="21789"/>
                  </a:cubicBezTo>
                  <a:lnTo>
                    <a:pt x="75903" y="2080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616388" y="3057550"/>
              <a:ext cx="1897875" cy="1095775"/>
            </a:xfrm>
            <a:custGeom>
              <a:avLst/>
              <a:gdLst/>
              <a:ahLst/>
              <a:cxnLst/>
              <a:rect l="l" t="t" r="r" b="b"/>
              <a:pathLst>
                <a:path w="75915" h="43831" extrusionOk="0">
                  <a:moveTo>
                    <a:pt x="19950" y="0"/>
                  </a:moveTo>
                  <a:cubicBezTo>
                    <a:pt x="19729" y="0"/>
                    <a:pt x="19496" y="55"/>
                    <a:pt x="19312" y="159"/>
                  </a:cubicBezTo>
                  <a:lnTo>
                    <a:pt x="274" y="11149"/>
                  </a:lnTo>
                  <a:cubicBezTo>
                    <a:pt x="120" y="11220"/>
                    <a:pt x="24" y="11351"/>
                    <a:pt x="0" y="11518"/>
                  </a:cubicBezTo>
                  <a:cubicBezTo>
                    <a:pt x="12" y="11637"/>
                    <a:pt x="84" y="11744"/>
                    <a:pt x="191" y="11804"/>
                  </a:cubicBezTo>
                  <a:lnTo>
                    <a:pt x="55484" y="43724"/>
                  </a:lnTo>
                  <a:cubicBezTo>
                    <a:pt x="55647" y="43795"/>
                    <a:pt x="55822" y="43831"/>
                    <a:pt x="55998" y="43831"/>
                  </a:cubicBezTo>
                  <a:cubicBezTo>
                    <a:pt x="56207" y="43831"/>
                    <a:pt x="56415" y="43780"/>
                    <a:pt x="56603" y="43677"/>
                  </a:cubicBezTo>
                  <a:lnTo>
                    <a:pt x="75641" y="32687"/>
                  </a:lnTo>
                  <a:cubicBezTo>
                    <a:pt x="75796" y="32616"/>
                    <a:pt x="75891" y="32485"/>
                    <a:pt x="75915" y="32318"/>
                  </a:cubicBezTo>
                  <a:cubicBezTo>
                    <a:pt x="75903" y="32199"/>
                    <a:pt x="75831" y="32080"/>
                    <a:pt x="75724" y="32032"/>
                  </a:cubicBezTo>
                  <a:lnTo>
                    <a:pt x="20432" y="112"/>
                  </a:lnTo>
                  <a:cubicBezTo>
                    <a:pt x="20303" y="37"/>
                    <a:pt x="20131" y="0"/>
                    <a:pt x="1995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2643763" y="3070150"/>
              <a:ext cx="1853825" cy="1070400"/>
            </a:xfrm>
            <a:custGeom>
              <a:avLst/>
              <a:gdLst/>
              <a:ahLst/>
              <a:cxnLst/>
              <a:rect l="l" t="t" r="r" b="b"/>
              <a:pathLst>
                <a:path w="74153" h="42816" extrusionOk="0">
                  <a:moveTo>
                    <a:pt x="54841" y="42732"/>
                  </a:moveTo>
                  <a:lnTo>
                    <a:pt x="156" y="11157"/>
                  </a:lnTo>
                  <a:cubicBezTo>
                    <a:pt x="1" y="11073"/>
                    <a:pt x="25" y="10931"/>
                    <a:pt x="191" y="10823"/>
                  </a:cubicBezTo>
                  <a:lnTo>
                    <a:pt x="18741" y="108"/>
                  </a:lnTo>
                  <a:cubicBezTo>
                    <a:pt x="18920" y="13"/>
                    <a:pt x="19134" y="1"/>
                    <a:pt x="19313" y="84"/>
                  </a:cubicBezTo>
                  <a:lnTo>
                    <a:pt x="74010" y="31671"/>
                  </a:lnTo>
                  <a:cubicBezTo>
                    <a:pt x="74153" y="31755"/>
                    <a:pt x="74129" y="31897"/>
                    <a:pt x="73962" y="31993"/>
                  </a:cubicBezTo>
                  <a:lnTo>
                    <a:pt x="55413" y="42708"/>
                  </a:lnTo>
                  <a:cubicBezTo>
                    <a:pt x="55234" y="42815"/>
                    <a:pt x="55020" y="42815"/>
                    <a:pt x="54841" y="427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15"/>
            <p:cNvGrpSpPr/>
            <p:nvPr/>
          </p:nvGrpSpPr>
          <p:grpSpPr>
            <a:xfrm>
              <a:off x="2723238" y="3123575"/>
              <a:ext cx="1675550" cy="965475"/>
              <a:chOff x="2723238" y="3123575"/>
              <a:chExt cx="1675550" cy="965475"/>
            </a:xfrm>
          </p:grpSpPr>
          <p:sp>
            <p:nvSpPr>
              <p:cNvPr id="66" name="Google Shape;66;p15"/>
              <p:cNvSpPr/>
              <p:nvPr/>
            </p:nvSpPr>
            <p:spPr>
              <a:xfrm>
                <a:off x="3065263" y="3123575"/>
                <a:ext cx="14110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9" extrusionOk="0">
                    <a:moveTo>
                      <a:pt x="2190" y="0"/>
                    </a:moveTo>
                    <a:cubicBezTo>
                      <a:pt x="2018" y="0"/>
                      <a:pt x="1846" y="42"/>
                      <a:pt x="1691" y="126"/>
                    </a:cubicBezTo>
                    <a:lnTo>
                      <a:pt x="310" y="924"/>
                    </a:lnTo>
                    <a:cubicBezTo>
                      <a:pt x="36" y="1090"/>
                      <a:pt x="0" y="1328"/>
                      <a:pt x="238" y="1459"/>
                    </a:cubicBezTo>
                    <a:lnTo>
                      <a:pt x="3036" y="3079"/>
                    </a:lnTo>
                    <a:cubicBezTo>
                      <a:pt x="3173" y="3139"/>
                      <a:pt x="3317" y="3169"/>
                      <a:pt x="3460" y="3169"/>
                    </a:cubicBezTo>
                    <a:cubicBezTo>
                      <a:pt x="3629" y="3169"/>
                      <a:pt x="3798" y="3127"/>
                      <a:pt x="3953" y="3043"/>
                    </a:cubicBezTo>
                    <a:lnTo>
                      <a:pt x="5346" y="2233"/>
                    </a:lnTo>
                    <a:cubicBezTo>
                      <a:pt x="5620" y="2067"/>
                      <a:pt x="5644" y="1828"/>
                      <a:pt x="5406" y="1697"/>
                    </a:cubicBezTo>
                    <a:lnTo>
                      <a:pt x="2619" y="90"/>
                    </a:lnTo>
                    <a:cubicBezTo>
                      <a:pt x="2483" y="30"/>
                      <a:pt x="2337" y="0"/>
                      <a:pt x="21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3197713" y="3200100"/>
                <a:ext cx="1411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8" extrusionOk="0">
                    <a:moveTo>
                      <a:pt x="2199" y="0"/>
                    </a:moveTo>
                    <a:cubicBezTo>
                      <a:pt x="2023" y="0"/>
                      <a:pt x="1848" y="45"/>
                      <a:pt x="1691" y="137"/>
                    </a:cubicBezTo>
                    <a:lnTo>
                      <a:pt x="310" y="934"/>
                    </a:lnTo>
                    <a:cubicBezTo>
                      <a:pt x="36" y="1089"/>
                      <a:pt x="0" y="1327"/>
                      <a:pt x="239" y="1470"/>
                    </a:cubicBezTo>
                    <a:lnTo>
                      <a:pt x="3036" y="3077"/>
                    </a:lnTo>
                    <a:cubicBezTo>
                      <a:pt x="3173" y="3137"/>
                      <a:pt x="3317" y="3167"/>
                      <a:pt x="3460" y="3167"/>
                    </a:cubicBezTo>
                    <a:cubicBezTo>
                      <a:pt x="3630" y="3167"/>
                      <a:pt x="3798" y="3126"/>
                      <a:pt x="3953" y="3042"/>
                    </a:cubicBezTo>
                    <a:lnTo>
                      <a:pt x="5346" y="2244"/>
                    </a:lnTo>
                    <a:cubicBezTo>
                      <a:pt x="5620" y="2077"/>
                      <a:pt x="5644" y="1839"/>
                      <a:pt x="5406" y="1708"/>
                    </a:cubicBezTo>
                    <a:lnTo>
                      <a:pt x="2620" y="89"/>
                    </a:lnTo>
                    <a:cubicBezTo>
                      <a:pt x="2486" y="30"/>
                      <a:pt x="2342" y="0"/>
                      <a:pt x="2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3330463" y="3276550"/>
                <a:ext cx="1408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3163" extrusionOk="0">
                    <a:moveTo>
                      <a:pt x="2179" y="1"/>
                    </a:moveTo>
                    <a:cubicBezTo>
                      <a:pt x="2006" y="1"/>
                      <a:pt x="1834" y="43"/>
                      <a:pt x="1679" y="127"/>
                    </a:cubicBezTo>
                    <a:lnTo>
                      <a:pt x="298" y="924"/>
                    </a:lnTo>
                    <a:cubicBezTo>
                      <a:pt x="24" y="1091"/>
                      <a:pt x="1" y="1329"/>
                      <a:pt x="227" y="1460"/>
                    </a:cubicBezTo>
                    <a:lnTo>
                      <a:pt x="3025" y="3067"/>
                    </a:lnTo>
                    <a:cubicBezTo>
                      <a:pt x="3159" y="3132"/>
                      <a:pt x="3300" y="3162"/>
                      <a:pt x="3441" y="3162"/>
                    </a:cubicBezTo>
                    <a:cubicBezTo>
                      <a:pt x="3613" y="3162"/>
                      <a:pt x="3784" y="3117"/>
                      <a:pt x="3942" y="3032"/>
                    </a:cubicBezTo>
                    <a:lnTo>
                      <a:pt x="5335" y="2234"/>
                    </a:lnTo>
                    <a:cubicBezTo>
                      <a:pt x="5608" y="2079"/>
                      <a:pt x="5632" y="1841"/>
                      <a:pt x="5394" y="1698"/>
                    </a:cubicBezTo>
                    <a:lnTo>
                      <a:pt x="2608" y="91"/>
                    </a:lnTo>
                    <a:cubicBezTo>
                      <a:pt x="2472" y="31"/>
                      <a:pt x="2325" y="1"/>
                      <a:pt x="2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3462613" y="3353050"/>
                <a:ext cx="1411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3" extrusionOk="0">
                    <a:moveTo>
                      <a:pt x="2191" y="1"/>
                    </a:moveTo>
                    <a:cubicBezTo>
                      <a:pt x="2019" y="1"/>
                      <a:pt x="1846" y="43"/>
                      <a:pt x="1692" y="127"/>
                    </a:cubicBezTo>
                    <a:lnTo>
                      <a:pt x="311" y="924"/>
                    </a:lnTo>
                    <a:cubicBezTo>
                      <a:pt x="37" y="1091"/>
                      <a:pt x="1" y="1329"/>
                      <a:pt x="239" y="1460"/>
                    </a:cubicBezTo>
                    <a:lnTo>
                      <a:pt x="3037" y="3067"/>
                    </a:lnTo>
                    <a:cubicBezTo>
                      <a:pt x="3171" y="3132"/>
                      <a:pt x="3315" y="3162"/>
                      <a:pt x="3458" y="3162"/>
                    </a:cubicBezTo>
                    <a:cubicBezTo>
                      <a:pt x="3634" y="3162"/>
                      <a:pt x="3809" y="3117"/>
                      <a:pt x="3966" y="3032"/>
                    </a:cubicBezTo>
                    <a:lnTo>
                      <a:pt x="5347" y="2234"/>
                    </a:lnTo>
                    <a:cubicBezTo>
                      <a:pt x="5609" y="2079"/>
                      <a:pt x="5645" y="1841"/>
                      <a:pt x="5406" y="1698"/>
                    </a:cubicBezTo>
                    <a:lnTo>
                      <a:pt x="2620" y="91"/>
                    </a:lnTo>
                    <a:cubicBezTo>
                      <a:pt x="2484" y="31"/>
                      <a:pt x="2337" y="1"/>
                      <a:pt x="21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3595388" y="3429425"/>
                <a:ext cx="1408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3168" extrusionOk="0">
                    <a:moveTo>
                      <a:pt x="2187" y="1"/>
                    </a:moveTo>
                    <a:cubicBezTo>
                      <a:pt x="2013" y="1"/>
                      <a:pt x="1841" y="46"/>
                      <a:pt x="1691" y="131"/>
                    </a:cubicBezTo>
                    <a:lnTo>
                      <a:pt x="298" y="929"/>
                    </a:lnTo>
                    <a:cubicBezTo>
                      <a:pt x="24" y="1096"/>
                      <a:pt x="0" y="1334"/>
                      <a:pt x="238" y="1465"/>
                    </a:cubicBezTo>
                    <a:lnTo>
                      <a:pt x="3024" y="3072"/>
                    </a:lnTo>
                    <a:cubicBezTo>
                      <a:pt x="3158" y="3137"/>
                      <a:pt x="3302" y="3167"/>
                      <a:pt x="3446" y="3167"/>
                    </a:cubicBezTo>
                    <a:cubicBezTo>
                      <a:pt x="3621" y="3167"/>
                      <a:pt x="3796" y="3122"/>
                      <a:pt x="3953" y="3037"/>
                    </a:cubicBezTo>
                    <a:lnTo>
                      <a:pt x="5334" y="2239"/>
                    </a:lnTo>
                    <a:cubicBezTo>
                      <a:pt x="5608" y="2084"/>
                      <a:pt x="5632" y="1846"/>
                      <a:pt x="5406" y="1703"/>
                    </a:cubicBezTo>
                    <a:lnTo>
                      <a:pt x="2608" y="96"/>
                    </a:lnTo>
                    <a:cubicBezTo>
                      <a:pt x="2474" y="31"/>
                      <a:pt x="2330" y="1"/>
                      <a:pt x="2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3727838" y="3505775"/>
                <a:ext cx="141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73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7"/>
                    </a:cubicBezTo>
                    <a:lnTo>
                      <a:pt x="298" y="935"/>
                    </a:lnTo>
                    <a:cubicBezTo>
                      <a:pt x="24" y="1090"/>
                      <a:pt x="0" y="1328"/>
                      <a:pt x="239" y="1471"/>
                    </a:cubicBezTo>
                    <a:lnTo>
                      <a:pt x="3025" y="3078"/>
                    </a:lnTo>
                    <a:cubicBezTo>
                      <a:pt x="3159" y="3142"/>
                      <a:pt x="3302" y="3173"/>
                      <a:pt x="3446" y="3173"/>
                    </a:cubicBezTo>
                    <a:cubicBezTo>
                      <a:pt x="3621" y="3173"/>
                      <a:pt x="3796" y="3128"/>
                      <a:pt x="3953" y="3042"/>
                    </a:cubicBezTo>
                    <a:lnTo>
                      <a:pt x="5334" y="2245"/>
                    </a:lnTo>
                    <a:cubicBezTo>
                      <a:pt x="5608" y="2090"/>
                      <a:pt x="5644" y="1852"/>
                      <a:pt x="5406" y="1709"/>
                    </a:cubicBezTo>
                    <a:lnTo>
                      <a:pt x="2608" y="90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3860288" y="35824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1"/>
                    </a:cubicBezTo>
                    <a:lnTo>
                      <a:pt x="298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1" y="3167"/>
                      <a:pt x="3796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4" y="1846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3992738" y="36589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92" y="1"/>
                    </a:moveTo>
                    <a:cubicBezTo>
                      <a:pt x="2020" y="1"/>
                      <a:pt x="1849" y="46"/>
                      <a:pt x="1692" y="131"/>
                    </a:cubicBezTo>
                    <a:lnTo>
                      <a:pt x="299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2" y="3167"/>
                      <a:pt x="3797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5" y="1834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1"/>
                      <a:pt x="21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4125213" y="3735425"/>
                <a:ext cx="141100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2" extrusionOk="0">
                    <a:moveTo>
                      <a:pt x="2192" y="0"/>
                    </a:moveTo>
                    <a:cubicBezTo>
                      <a:pt x="2019" y="0"/>
                      <a:pt x="1848" y="46"/>
                      <a:pt x="1691" y="131"/>
                    </a:cubicBezTo>
                    <a:lnTo>
                      <a:pt x="298" y="929"/>
                    </a:lnTo>
                    <a:cubicBezTo>
                      <a:pt x="36" y="1084"/>
                      <a:pt x="0" y="1322"/>
                      <a:pt x="238" y="1464"/>
                    </a:cubicBezTo>
                    <a:lnTo>
                      <a:pt x="3024" y="3072"/>
                    </a:lnTo>
                    <a:cubicBezTo>
                      <a:pt x="3161" y="3132"/>
                      <a:pt x="3307" y="3162"/>
                      <a:pt x="3453" y="3162"/>
                    </a:cubicBezTo>
                    <a:cubicBezTo>
                      <a:pt x="3626" y="3162"/>
                      <a:pt x="3798" y="3120"/>
                      <a:pt x="3953" y="3036"/>
                    </a:cubicBezTo>
                    <a:lnTo>
                      <a:pt x="5334" y="2238"/>
                    </a:lnTo>
                    <a:cubicBezTo>
                      <a:pt x="5608" y="2084"/>
                      <a:pt x="5644" y="1845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2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4257663" y="3811925"/>
                <a:ext cx="1411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2" extrusionOk="0">
                    <a:moveTo>
                      <a:pt x="2192" y="0"/>
                    </a:moveTo>
                    <a:cubicBezTo>
                      <a:pt x="2020" y="0"/>
                      <a:pt x="1848" y="46"/>
                      <a:pt x="1691" y="131"/>
                    </a:cubicBezTo>
                    <a:lnTo>
                      <a:pt x="310" y="929"/>
                    </a:lnTo>
                    <a:cubicBezTo>
                      <a:pt x="36" y="1083"/>
                      <a:pt x="1" y="1322"/>
                      <a:pt x="239" y="1464"/>
                    </a:cubicBezTo>
                    <a:lnTo>
                      <a:pt x="3037" y="3072"/>
                    </a:lnTo>
                    <a:cubicBezTo>
                      <a:pt x="3168" y="3132"/>
                      <a:pt x="3311" y="3162"/>
                      <a:pt x="3456" y="3162"/>
                    </a:cubicBezTo>
                    <a:cubicBezTo>
                      <a:pt x="3626" y="3162"/>
                      <a:pt x="3799" y="3120"/>
                      <a:pt x="3953" y="3036"/>
                    </a:cubicBezTo>
                    <a:lnTo>
                      <a:pt x="5335" y="2226"/>
                    </a:lnTo>
                    <a:cubicBezTo>
                      <a:pt x="5608" y="2072"/>
                      <a:pt x="5644" y="1833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968213" y="3176425"/>
                <a:ext cx="145575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7" extrusionOk="0">
                    <a:moveTo>
                      <a:pt x="2286" y="1"/>
                    </a:moveTo>
                    <a:cubicBezTo>
                      <a:pt x="2193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3" y="1226"/>
                      <a:pt x="1" y="1346"/>
                      <a:pt x="120" y="1417"/>
                    </a:cubicBezTo>
                    <a:lnTo>
                      <a:pt x="3323" y="3274"/>
                    </a:lnTo>
                    <a:cubicBezTo>
                      <a:pt x="3393" y="3302"/>
                      <a:pt x="3469" y="3316"/>
                      <a:pt x="3546" y="3316"/>
                    </a:cubicBezTo>
                    <a:cubicBezTo>
                      <a:pt x="3636" y="3316"/>
                      <a:pt x="3727" y="3296"/>
                      <a:pt x="3811" y="3251"/>
                    </a:cubicBezTo>
                    <a:lnTo>
                      <a:pt x="5668" y="2179"/>
                    </a:lnTo>
                    <a:cubicBezTo>
                      <a:pt x="5811" y="2096"/>
                      <a:pt x="5823" y="1965"/>
                      <a:pt x="5704" y="1893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886963" y="3223950"/>
                <a:ext cx="20122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4585" extrusionOk="0">
                    <a:moveTo>
                      <a:pt x="2260" y="1"/>
                    </a:moveTo>
                    <a:cubicBezTo>
                      <a:pt x="2155" y="1"/>
                      <a:pt x="2049" y="25"/>
                      <a:pt x="1953" y="76"/>
                    </a:cubicBezTo>
                    <a:lnTo>
                      <a:pt x="191" y="1100"/>
                    </a:lnTo>
                    <a:cubicBezTo>
                      <a:pt x="24" y="1195"/>
                      <a:pt x="0" y="1338"/>
                      <a:pt x="155" y="1433"/>
                    </a:cubicBezTo>
                    <a:lnTo>
                      <a:pt x="5525" y="4529"/>
                    </a:lnTo>
                    <a:cubicBezTo>
                      <a:pt x="5605" y="4566"/>
                      <a:pt x="5693" y="4584"/>
                      <a:pt x="5780" y="4584"/>
                    </a:cubicBezTo>
                    <a:cubicBezTo>
                      <a:pt x="5887" y="4584"/>
                      <a:pt x="5993" y="4557"/>
                      <a:pt x="6084" y="4505"/>
                    </a:cubicBezTo>
                    <a:lnTo>
                      <a:pt x="7858" y="3481"/>
                    </a:lnTo>
                    <a:cubicBezTo>
                      <a:pt x="8025" y="3386"/>
                      <a:pt x="8049" y="3243"/>
                      <a:pt x="7894" y="3159"/>
                    </a:cubicBezTo>
                    <a:lnTo>
                      <a:pt x="2524" y="52"/>
                    </a:lnTo>
                    <a:cubicBezTo>
                      <a:pt x="2441" y="19"/>
                      <a:pt x="2351" y="1"/>
                      <a:pt x="2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2805688" y="3271075"/>
                <a:ext cx="217325" cy="124050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4962" extrusionOk="0">
                    <a:moveTo>
                      <a:pt x="2248" y="0"/>
                    </a:moveTo>
                    <a:cubicBezTo>
                      <a:pt x="2141" y="0"/>
                      <a:pt x="2036" y="27"/>
                      <a:pt x="1942" y="84"/>
                    </a:cubicBezTo>
                    <a:lnTo>
                      <a:pt x="191" y="1096"/>
                    </a:lnTo>
                    <a:cubicBezTo>
                      <a:pt x="13" y="1191"/>
                      <a:pt x="1" y="1346"/>
                      <a:pt x="144" y="1429"/>
                    </a:cubicBezTo>
                    <a:lnTo>
                      <a:pt x="6168" y="4906"/>
                    </a:lnTo>
                    <a:cubicBezTo>
                      <a:pt x="6254" y="4943"/>
                      <a:pt x="6345" y="4961"/>
                      <a:pt x="6435" y="4961"/>
                    </a:cubicBezTo>
                    <a:cubicBezTo>
                      <a:pt x="6544" y="4961"/>
                      <a:pt x="6653" y="4934"/>
                      <a:pt x="6752" y="4882"/>
                    </a:cubicBezTo>
                    <a:lnTo>
                      <a:pt x="8502" y="3882"/>
                    </a:lnTo>
                    <a:cubicBezTo>
                      <a:pt x="8669" y="3775"/>
                      <a:pt x="8692" y="3620"/>
                      <a:pt x="8538" y="3536"/>
                    </a:cubicBezTo>
                    <a:lnTo>
                      <a:pt x="2525" y="60"/>
                    </a:lnTo>
                    <a:cubicBezTo>
                      <a:pt x="2436" y="21"/>
                      <a:pt x="2341" y="0"/>
                      <a:pt x="22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4160638" y="3864775"/>
                <a:ext cx="145575" cy="82900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6" extrusionOk="0">
                    <a:moveTo>
                      <a:pt x="2255" y="1"/>
                    </a:moveTo>
                    <a:cubicBezTo>
                      <a:pt x="2170" y="1"/>
                      <a:pt x="2086" y="21"/>
                      <a:pt x="2012" y="65"/>
                    </a:cubicBezTo>
                    <a:lnTo>
                      <a:pt x="155" y="1148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3322" y="3268"/>
                    </a:lnTo>
                    <a:cubicBezTo>
                      <a:pt x="3393" y="3300"/>
                      <a:pt x="3469" y="3316"/>
                      <a:pt x="3544" y="3316"/>
                    </a:cubicBezTo>
                    <a:cubicBezTo>
                      <a:pt x="3633" y="3316"/>
                      <a:pt x="3721" y="3294"/>
                      <a:pt x="3798" y="3256"/>
                    </a:cubicBezTo>
                    <a:lnTo>
                      <a:pt x="5667" y="2172"/>
                    </a:lnTo>
                    <a:cubicBezTo>
                      <a:pt x="5810" y="2089"/>
                      <a:pt x="5822" y="1970"/>
                      <a:pt x="5691" y="1898"/>
                    </a:cubicBezTo>
                    <a:lnTo>
                      <a:pt x="2489" y="53"/>
                    </a:lnTo>
                    <a:cubicBezTo>
                      <a:pt x="2414" y="19"/>
                      <a:pt x="2334" y="1"/>
                      <a:pt x="22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4023113" y="3879875"/>
                <a:ext cx="200950" cy="1145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4581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5513" y="4521"/>
                    </a:lnTo>
                    <a:cubicBezTo>
                      <a:pt x="5597" y="4560"/>
                      <a:pt x="5688" y="4581"/>
                      <a:pt x="5780" y="4581"/>
                    </a:cubicBezTo>
                    <a:cubicBezTo>
                      <a:pt x="5885" y="4581"/>
                      <a:pt x="5990" y="4554"/>
                      <a:pt x="6085" y="4497"/>
                    </a:cubicBezTo>
                    <a:lnTo>
                      <a:pt x="7847" y="3485"/>
                    </a:lnTo>
                    <a:cubicBezTo>
                      <a:pt x="8013" y="3390"/>
                      <a:pt x="8037" y="3235"/>
                      <a:pt x="7882" y="3152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925188" y="3917450"/>
                <a:ext cx="217300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4959" extrusionOk="0">
                    <a:moveTo>
                      <a:pt x="2253" y="1"/>
                    </a:moveTo>
                    <a:cubicBezTo>
                      <a:pt x="2143" y="1"/>
                      <a:pt x="2033" y="31"/>
                      <a:pt x="1929" y="89"/>
                    </a:cubicBezTo>
                    <a:lnTo>
                      <a:pt x="191" y="1089"/>
                    </a:lnTo>
                    <a:cubicBezTo>
                      <a:pt x="12" y="1184"/>
                      <a:pt x="0" y="1351"/>
                      <a:pt x="143" y="1422"/>
                    </a:cubicBezTo>
                    <a:lnTo>
                      <a:pt x="6168" y="4899"/>
                    </a:lnTo>
                    <a:cubicBezTo>
                      <a:pt x="6257" y="4938"/>
                      <a:pt x="6351" y="4959"/>
                      <a:pt x="6445" y="4959"/>
                    </a:cubicBezTo>
                    <a:cubicBezTo>
                      <a:pt x="6551" y="4959"/>
                      <a:pt x="6656" y="4932"/>
                      <a:pt x="6751" y="4875"/>
                    </a:cubicBezTo>
                    <a:lnTo>
                      <a:pt x="8501" y="3875"/>
                    </a:lnTo>
                    <a:cubicBezTo>
                      <a:pt x="8668" y="3780"/>
                      <a:pt x="8692" y="3625"/>
                      <a:pt x="8537" y="3542"/>
                    </a:cubicBezTo>
                    <a:lnTo>
                      <a:pt x="2524" y="65"/>
                    </a:lnTo>
                    <a:cubicBezTo>
                      <a:pt x="2438" y="22"/>
                      <a:pt x="2346" y="1"/>
                      <a:pt x="22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2723238" y="3317650"/>
                <a:ext cx="145875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9" extrusionOk="0">
                    <a:moveTo>
                      <a:pt x="2284" y="0"/>
                    </a:moveTo>
                    <a:cubicBezTo>
                      <a:pt x="2201" y="0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6" y="3281"/>
                    </a:lnTo>
                    <a:cubicBezTo>
                      <a:pt x="3408" y="3307"/>
                      <a:pt x="3474" y="3319"/>
                      <a:pt x="3541" y="3319"/>
                    </a:cubicBezTo>
                    <a:cubicBezTo>
                      <a:pt x="3629" y="3319"/>
                      <a:pt x="3718" y="3298"/>
                      <a:pt x="3799" y="3257"/>
                    </a:cubicBezTo>
                    <a:lnTo>
                      <a:pt x="5680" y="2174"/>
                    </a:lnTo>
                    <a:cubicBezTo>
                      <a:pt x="5823" y="2090"/>
                      <a:pt x="5835" y="1971"/>
                      <a:pt x="5716" y="1912"/>
                    </a:cubicBezTo>
                    <a:lnTo>
                      <a:pt x="2489" y="42"/>
                    </a:lnTo>
                    <a:cubicBezTo>
                      <a:pt x="2424" y="15"/>
                      <a:pt x="2353" y="0"/>
                      <a:pt x="22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829513" y="33789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9" y="1"/>
                    </a:moveTo>
                    <a:cubicBezTo>
                      <a:pt x="2207" y="1"/>
                      <a:pt x="2126" y="22"/>
                      <a:pt x="2048" y="67"/>
                    </a:cubicBezTo>
                    <a:lnTo>
                      <a:pt x="155" y="1150"/>
                    </a:lnTo>
                    <a:cubicBezTo>
                      <a:pt x="24" y="1234"/>
                      <a:pt x="0" y="1353"/>
                      <a:pt x="119" y="1412"/>
                    </a:cubicBezTo>
                    <a:lnTo>
                      <a:pt x="3346" y="3281"/>
                    </a:lnTo>
                    <a:cubicBezTo>
                      <a:pt x="3411" y="3309"/>
                      <a:pt x="3484" y="3324"/>
                      <a:pt x="3557" y="3324"/>
                    </a:cubicBezTo>
                    <a:cubicBezTo>
                      <a:pt x="3642" y="3324"/>
                      <a:pt x="3727" y="3303"/>
                      <a:pt x="3798" y="3258"/>
                    </a:cubicBezTo>
                    <a:lnTo>
                      <a:pt x="5692" y="2174"/>
                    </a:lnTo>
                    <a:cubicBezTo>
                      <a:pt x="5823" y="2091"/>
                      <a:pt x="5834" y="1972"/>
                      <a:pt x="5727" y="1912"/>
                    </a:cubicBezTo>
                    <a:lnTo>
                      <a:pt x="2501" y="43"/>
                    </a:lnTo>
                    <a:cubicBezTo>
                      <a:pt x="2430" y="16"/>
                      <a:pt x="2359" y="1"/>
                      <a:pt x="2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935763" y="3440275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4" y="1"/>
                    </a:moveTo>
                    <a:cubicBezTo>
                      <a:pt x="2201" y="1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7" y="3281"/>
                    </a:lnTo>
                    <a:cubicBezTo>
                      <a:pt x="3412" y="3308"/>
                      <a:pt x="3482" y="3323"/>
                      <a:pt x="3553" y="3323"/>
                    </a:cubicBezTo>
                    <a:cubicBezTo>
                      <a:pt x="3637" y="3323"/>
                      <a:pt x="3722" y="3303"/>
                      <a:pt x="3799" y="3257"/>
                    </a:cubicBezTo>
                    <a:lnTo>
                      <a:pt x="5692" y="2174"/>
                    </a:lnTo>
                    <a:cubicBezTo>
                      <a:pt x="5823" y="2091"/>
                      <a:pt x="5835" y="1971"/>
                      <a:pt x="5716" y="1912"/>
                    </a:cubicBezTo>
                    <a:lnTo>
                      <a:pt x="2489" y="43"/>
                    </a:lnTo>
                    <a:cubicBezTo>
                      <a:pt x="2424" y="15"/>
                      <a:pt x="2353" y="1"/>
                      <a:pt x="22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990838" y="3378025"/>
                <a:ext cx="121175" cy="68575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3" extrusionOk="0">
                    <a:moveTo>
                      <a:pt x="2257" y="0"/>
                    </a:moveTo>
                    <a:cubicBezTo>
                      <a:pt x="2146" y="0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99"/>
                      <a:pt x="1" y="1342"/>
                      <a:pt x="143" y="1437"/>
                    </a:cubicBezTo>
                    <a:lnTo>
                      <a:pt x="2310" y="2687"/>
                    </a:lnTo>
                    <a:cubicBezTo>
                      <a:pt x="2394" y="2724"/>
                      <a:pt x="2484" y="2742"/>
                      <a:pt x="2574" y="2742"/>
                    </a:cubicBezTo>
                    <a:cubicBezTo>
                      <a:pt x="2690" y="2742"/>
                      <a:pt x="2805" y="2712"/>
                      <a:pt x="2906" y="2652"/>
                    </a:cubicBezTo>
                    <a:lnTo>
                      <a:pt x="4656" y="1652"/>
                    </a:lnTo>
                    <a:cubicBezTo>
                      <a:pt x="4823" y="1544"/>
                      <a:pt x="4846" y="1402"/>
                      <a:pt x="4692" y="1306"/>
                    </a:cubicBezTo>
                    <a:lnTo>
                      <a:pt x="2525" y="56"/>
                    </a:lnTo>
                    <a:cubicBezTo>
                      <a:pt x="2439" y="19"/>
                      <a:pt x="2348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3075663" y="3426925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5" y="0"/>
                    </a:moveTo>
                    <a:cubicBezTo>
                      <a:pt x="2146" y="0"/>
                      <a:pt x="2039" y="30"/>
                      <a:pt x="1942" y="89"/>
                    </a:cubicBezTo>
                    <a:lnTo>
                      <a:pt x="191" y="1089"/>
                    </a:lnTo>
                    <a:cubicBezTo>
                      <a:pt x="13" y="1196"/>
                      <a:pt x="1" y="1339"/>
                      <a:pt x="156" y="1434"/>
                    </a:cubicBezTo>
                    <a:lnTo>
                      <a:pt x="2311" y="2684"/>
                    </a:lnTo>
                    <a:cubicBezTo>
                      <a:pt x="2396" y="2722"/>
                      <a:pt x="2487" y="2740"/>
                      <a:pt x="2578" y="2740"/>
                    </a:cubicBezTo>
                    <a:cubicBezTo>
                      <a:pt x="2689" y="2740"/>
                      <a:pt x="2801" y="2713"/>
                      <a:pt x="2906" y="2660"/>
                    </a:cubicBezTo>
                    <a:lnTo>
                      <a:pt x="4644" y="1648"/>
                    </a:lnTo>
                    <a:cubicBezTo>
                      <a:pt x="4823" y="1553"/>
                      <a:pt x="4835" y="1398"/>
                      <a:pt x="4692" y="1315"/>
                    </a:cubicBezTo>
                    <a:lnTo>
                      <a:pt x="2525" y="65"/>
                    </a:lnTo>
                    <a:cubicBezTo>
                      <a:pt x="2438" y="21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3160513" y="3475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8" y="1"/>
                    </a:moveTo>
                    <a:cubicBezTo>
                      <a:pt x="2148" y="1"/>
                      <a:pt x="2039" y="28"/>
                      <a:pt x="1941" y="80"/>
                    </a:cubicBezTo>
                    <a:lnTo>
                      <a:pt x="191" y="1092"/>
                    </a:lnTo>
                    <a:cubicBezTo>
                      <a:pt x="24" y="1187"/>
                      <a:pt x="0" y="1342"/>
                      <a:pt x="155" y="1426"/>
                    </a:cubicBezTo>
                    <a:lnTo>
                      <a:pt x="2322" y="2676"/>
                    </a:lnTo>
                    <a:cubicBezTo>
                      <a:pt x="2403" y="2719"/>
                      <a:pt x="2495" y="2740"/>
                      <a:pt x="2587" y="2740"/>
                    </a:cubicBezTo>
                    <a:cubicBezTo>
                      <a:pt x="2697" y="2740"/>
                      <a:pt x="2808" y="2710"/>
                      <a:pt x="2905" y="2652"/>
                    </a:cubicBezTo>
                    <a:lnTo>
                      <a:pt x="4644" y="1652"/>
                    </a:lnTo>
                    <a:cubicBezTo>
                      <a:pt x="4822" y="1545"/>
                      <a:pt x="4834" y="1402"/>
                      <a:pt x="4691" y="1306"/>
                    </a:cubicBezTo>
                    <a:lnTo>
                      <a:pt x="2524" y="56"/>
                    </a:lnTo>
                    <a:cubicBezTo>
                      <a:pt x="2438" y="19"/>
                      <a:pt x="2348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3245338" y="3524850"/>
                <a:ext cx="1211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0" extrusionOk="0">
                    <a:moveTo>
                      <a:pt x="2257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101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8" y="2722"/>
                      <a:pt x="2498" y="2740"/>
                      <a:pt x="2588" y="2740"/>
                    </a:cubicBezTo>
                    <a:cubicBezTo>
                      <a:pt x="2698" y="2740"/>
                      <a:pt x="2807" y="2713"/>
                      <a:pt x="2906" y="2660"/>
                    </a:cubicBezTo>
                    <a:lnTo>
                      <a:pt x="4656" y="1648"/>
                    </a:lnTo>
                    <a:cubicBezTo>
                      <a:pt x="4822" y="1553"/>
                      <a:pt x="4846" y="1398"/>
                      <a:pt x="4691" y="1315"/>
                    </a:cubicBezTo>
                    <a:lnTo>
                      <a:pt x="2536" y="65"/>
                    </a:lnTo>
                    <a:cubicBezTo>
                      <a:pt x="2444" y="21"/>
                      <a:pt x="2349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3330463" y="3573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0" y="1"/>
                    </a:moveTo>
                    <a:cubicBezTo>
                      <a:pt x="2138" y="1"/>
                      <a:pt x="2027" y="31"/>
                      <a:pt x="1929" y="89"/>
                    </a:cubicBezTo>
                    <a:lnTo>
                      <a:pt x="191" y="1089"/>
                    </a:lnTo>
                    <a:cubicBezTo>
                      <a:pt x="12" y="1196"/>
                      <a:pt x="1" y="1339"/>
                      <a:pt x="143" y="1435"/>
                    </a:cubicBezTo>
                    <a:lnTo>
                      <a:pt x="2310" y="2685"/>
                    </a:lnTo>
                    <a:cubicBezTo>
                      <a:pt x="2396" y="2722"/>
                      <a:pt x="2487" y="2740"/>
                      <a:pt x="2577" y="2740"/>
                    </a:cubicBezTo>
                    <a:cubicBezTo>
                      <a:pt x="2687" y="2740"/>
                      <a:pt x="2796" y="2713"/>
                      <a:pt x="2894" y="2661"/>
                    </a:cubicBezTo>
                    <a:lnTo>
                      <a:pt x="4644" y="1649"/>
                    </a:lnTo>
                    <a:cubicBezTo>
                      <a:pt x="4811" y="1554"/>
                      <a:pt x="4835" y="1399"/>
                      <a:pt x="4680" y="1316"/>
                    </a:cubicBezTo>
                    <a:lnTo>
                      <a:pt x="2525" y="65"/>
                    </a:lnTo>
                    <a:cubicBezTo>
                      <a:pt x="2438" y="22"/>
                      <a:pt x="2344" y="1"/>
                      <a:pt x="22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3415288" y="362300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9" y="0"/>
                    </a:moveTo>
                    <a:cubicBezTo>
                      <a:pt x="2149" y="0"/>
                      <a:pt x="2040" y="27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5"/>
                    </a:lnTo>
                    <a:cubicBezTo>
                      <a:pt x="2398" y="2719"/>
                      <a:pt x="2489" y="2740"/>
                      <a:pt x="2582" y="2740"/>
                    </a:cubicBezTo>
                    <a:cubicBezTo>
                      <a:pt x="2692" y="2740"/>
                      <a:pt x="2802" y="2710"/>
                      <a:pt x="2906" y="2652"/>
                    </a:cubicBezTo>
                    <a:lnTo>
                      <a:pt x="4644" y="1651"/>
                    </a:lnTo>
                    <a:cubicBezTo>
                      <a:pt x="4823" y="1544"/>
                      <a:pt x="4835" y="1401"/>
                      <a:pt x="4692" y="1306"/>
                    </a:cubicBezTo>
                    <a:lnTo>
                      <a:pt x="2525" y="56"/>
                    </a:lnTo>
                    <a:cubicBezTo>
                      <a:pt x="2439" y="18"/>
                      <a:pt x="2349" y="0"/>
                      <a:pt x="2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3500138" y="3672100"/>
                <a:ext cx="1208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6" extrusionOk="0">
                    <a:moveTo>
                      <a:pt x="2257" y="1"/>
                    </a:moveTo>
                    <a:cubicBezTo>
                      <a:pt x="2146" y="1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88"/>
                      <a:pt x="0" y="1342"/>
                      <a:pt x="143" y="1426"/>
                    </a:cubicBezTo>
                    <a:lnTo>
                      <a:pt x="2310" y="2676"/>
                    </a:lnTo>
                    <a:cubicBezTo>
                      <a:pt x="2399" y="2715"/>
                      <a:pt x="2496" y="2736"/>
                      <a:pt x="2593" y="2736"/>
                    </a:cubicBezTo>
                    <a:cubicBezTo>
                      <a:pt x="2702" y="2736"/>
                      <a:pt x="2810" y="2709"/>
                      <a:pt x="2905" y="2652"/>
                    </a:cubicBezTo>
                    <a:lnTo>
                      <a:pt x="4644" y="1640"/>
                    </a:lnTo>
                    <a:cubicBezTo>
                      <a:pt x="4822" y="1545"/>
                      <a:pt x="4834" y="1390"/>
                      <a:pt x="4691" y="1307"/>
                    </a:cubicBezTo>
                    <a:lnTo>
                      <a:pt x="2524" y="57"/>
                    </a:lnTo>
                    <a:cubicBezTo>
                      <a:pt x="2438" y="19"/>
                      <a:pt x="2348" y="1"/>
                      <a:pt x="22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3584963" y="372100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5" y="0"/>
                    </a:moveTo>
                    <a:cubicBezTo>
                      <a:pt x="2146" y="0"/>
                      <a:pt x="2038" y="31"/>
                      <a:pt x="1941" y="89"/>
                    </a:cubicBezTo>
                    <a:lnTo>
                      <a:pt x="191" y="1089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3" y="2722"/>
                      <a:pt x="2493" y="2740"/>
                      <a:pt x="2584" y="2740"/>
                    </a:cubicBezTo>
                    <a:cubicBezTo>
                      <a:pt x="2695" y="2740"/>
                      <a:pt x="2807" y="2713"/>
                      <a:pt x="2906" y="2661"/>
                    </a:cubicBezTo>
                    <a:lnTo>
                      <a:pt x="4656" y="1661"/>
                    </a:lnTo>
                    <a:cubicBezTo>
                      <a:pt x="4822" y="1553"/>
                      <a:pt x="4834" y="1399"/>
                      <a:pt x="4691" y="1315"/>
                    </a:cubicBezTo>
                    <a:lnTo>
                      <a:pt x="2525" y="65"/>
                    </a:lnTo>
                    <a:cubicBezTo>
                      <a:pt x="2438" y="22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3670088" y="3770225"/>
                <a:ext cx="1208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4" extrusionOk="0">
                    <a:moveTo>
                      <a:pt x="2246" y="1"/>
                    </a:moveTo>
                    <a:cubicBezTo>
                      <a:pt x="2139" y="1"/>
                      <a:pt x="2031" y="27"/>
                      <a:pt x="1929" y="84"/>
                    </a:cubicBezTo>
                    <a:lnTo>
                      <a:pt x="191" y="1096"/>
                    </a:lnTo>
                    <a:cubicBezTo>
                      <a:pt x="13" y="1192"/>
                      <a:pt x="1" y="1346"/>
                      <a:pt x="143" y="1430"/>
                    </a:cubicBezTo>
                    <a:lnTo>
                      <a:pt x="2310" y="2668"/>
                    </a:lnTo>
                    <a:cubicBezTo>
                      <a:pt x="2400" y="2713"/>
                      <a:pt x="2494" y="2734"/>
                      <a:pt x="2589" y="2734"/>
                    </a:cubicBezTo>
                    <a:cubicBezTo>
                      <a:pt x="2697" y="2734"/>
                      <a:pt x="2805" y="2707"/>
                      <a:pt x="2906" y="2656"/>
                    </a:cubicBezTo>
                    <a:lnTo>
                      <a:pt x="4644" y="1644"/>
                    </a:lnTo>
                    <a:cubicBezTo>
                      <a:pt x="4823" y="1549"/>
                      <a:pt x="4835" y="1394"/>
                      <a:pt x="4692" y="1311"/>
                    </a:cubicBezTo>
                    <a:lnTo>
                      <a:pt x="2525" y="61"/>
                    </a:lnTo>
                    <a:cubicBezTo>
                      <a:pt x="2435" y="22"/>
                      <a:pt x="2341" y="1"/>
                      <a:pt x="22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3754913" y="3819150"/>
                <a:ext cx="1211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36" extrusionOk="0">
                    <a:moveTo>
                      <a:pt x="2264" y="0"/>
                    </a:moveTo>
                    <a:cubicBezTo>
                      <a:pt x="2152" y="0"/>
                      <a:pt x="2040" y="28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6"/>
                    </a:lnTo>
                    <a:cubicBezTo>
                      <a:pt x="2400" y="2715"/>
                      <a:pt x="2497" y="2735"/>
                      <a:pt x="2593" y="2735"/>
                    </a:cubicBezTo>
                    <a:cubicBezTo>
                      <a:pt x="2703" y="2735"/>
                      <a:pt x="2811" y="2709"/>
                      <a:pt x="2906" y="2652"/>
                    </a:cubicBezTo>
                    <a:lnTo>
                      <a:pt x="4656" y="1640"/>
                    </a:lnTo>
                    <a:cubicBezTo>
                      <a:pt x="4823" y="1544"/>
                      <a:pt x="4847" y="1390"/>
                      <a:pt x="4692" y="1306"/>
                    </a:cubicBezTo>
                    <a:lnTo>
                      <a:pt x="2525" y="56"/>
                    </a:lnTo>
                    <a:cubicBezTo>
                      <a:pt x="2445" y="19"/>
                      <a:pt x="2355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3839763" y="386805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4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089"/>
                    </a:lnTo>
                    <a:cubicBezTo>
                      <a:pt x="12" y="1196"/>
                      <a:pt x="0" y="1351"/>
                      <a:pt x="155" y="1434"/>
                    </a:cubicBezTo>
                    <a:lnTo>
                      <a:pt x="2310" y="2684"/>
                    </a:lnTo>
                    <a:cubicBezTo>
                      <a:pt x="2396" y="2722"/>
                      <a:pt x="2486" y="2740"/>
                      <a:pt x="2577" y="2740"/>
                    </a:cubicBezTo>
                    <a:cubicBezTo>
                      <a:pt x="2689" y="2740"/>
                      <a:pt x="2801" y="2713"/>
                      <a:pt x="2905" y="2660"/>
                    </a:cubicBezTo>
                    <a:lnTo>
                      <a:pt x="4644" y="1648"/>
                    </a:lnTo>
                    <a:cubicBezTo>
                      <a:pt x="4822" y="1553"/>
                      <a:pt x="4834" y="1398"/>
                      <a:pt x="4691" y="1315"/>
                    </a:cubicBezTo>
                    <a:lnTo>
                      <a:pt x="2524" y="65"/>
                    </a:lnTo>
                    <a:cubicBezTo>
                      <a:pt x="2437" y="21"/>
                      <a:pt x="2346" y="0"/>
                      <a:pt x="2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3057813" y="3322350"/>
                <a:ext cx="123550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6" extrusionOk="0">
                    <a:moveTo>
                      <a:pt x="2263" y="1"/>
                    </a:moveTo>
                    <a:cubicBezTo>
                      <a:pt x="2157" y="1"/>
                      <a:pt x="2051" y="28"/>
                      <a:pt x="1953" y="81"/>
                    </a:cubicBezTo>
                    <a:lnTo>
                      <a:pt x="191" y="1104"/>
                    </a:lnTo>
                    <a:cubicBezTo>
                      <a:pt x="24" y="1200"/>
                      <a:pt x="0" y="1355"/>
                      <a:pt x="143" y="1438"/>
                    </a:cubicBezTo>
                    <a:lnTo>
                      <a:pt x="2417" y="2736"/>
                    </a:lnTo>
                    <a:cubicBezTo>
                      <a:pt x="2501" y="2775"/>
                      <a:pt x="2593" y="2795"/>
                      <a:pt x="2683" y="2795"/>
                    </a:cubicBezTo>
                    <a:cubicBezTo>
                      <a:pt x="2786" y="2795"/>
                      <a:pt x="2888" y="2769"/>
                      <a:pt x="2977" y="2712"/>
                    </a:cubicBezTo>
                    <a:lnTo>
                      <a:pt x="4751" y="1700"/>
                    </a:lnTo>
                    <a:cubicBezTo>
                      <a:pt x="4918" y="1605"/>
                      <a:pt x="4942" y="1450"/>
                      <a:pt x="4787" y="1366"/>
                    </a:cubicBezTo>
                    <a:lnTo>
                      <a:pt x="2525" y="57"/>
                    </a:lnTo>
                    <a:cubicBezTo>
                      <a:pt x="2439" y="19"/>
                      <a:pt x="2351" y="1"/>
                      <a:pt x="2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3145313" y="33729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1" y="0"/>
                      <a:pt x="2052" y="27"/>
                      <a:pt x="1954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5"/>
                    </a:cubicBezTo>
                    <a:lnTo>
                      <a:pt x="2525" y="56"/>
                    </a:lnTo>
                    <a:cubicBezTo>
                      <a:pt x="2445" y="18"/>
                      <a:pt x="2357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3232838" y="34235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0" y="0"/>
                      <a:pt x="2051" y="27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498" y="2772"/>
                      <a:pt x="2585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1" y="1449"/>
                      <a:pt x="4787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3320338" y="34741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1" y="0"/>
                      <a:pt x="2052" y="27"/>
                      <a:pt x="1953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5"/>
                    </a:cubicBezTo>
                    <a:lnTo>
                      <a:pt x="2418" y="2735"/>
                    </a:lnTo>
                    <a:cubicBezTo>
                      <a:pt x="2503" y="2772"/>
                      <a:pt x="2592" y="2791"/>
                      <a:pt x="2679" y="2791"/>
                    </a:cubicBezTo>
                    <a:cubicBezTo>
                      <a:pt x="2786" y="2791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99" y="1366"/>
                    </a:cubicBezTo>
                    <a:lnTo>
                      <a:pt x="2525" y="56"/>
                    </a:lnTo>
                    <a:cubicBezTo>
                      <a:pt x="2444" y="18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3407863" y="35247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2" y="0"/>
                      <a:pt x="2056" y="27"/>
                      <a:pt x="1965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503" y="2772"/>
                      <a:pt x="2591" y="2791"/>
                      <a:pt x="2678" y="2791"/>
                    </a:cubicBezTo>
                    <a:cubicBezTo>
                      <a:pt x="2785" y="2791"/>
                      <a:pt x="2890" y="2763"/>
                      <a:pt x="2989" y="2711"/>
                    </a:cubicBezTo>
                    <a:lnTo>
                      <a:pt x="4751" y="1687"/>
                    </a:lnTo>
                    <a:cubicBezTo>
                      <a:pt x="4929" y="1592"/>
                      <a:pt x="4941" y="1449"/>
                      <a:pt x="4798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3495663" y="3575275"/>
                <a:ext cx="1232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5" extrusionOk="0">
                    <a:moveTo>
                      <a:pt x="2253" y="0"/>
                    </a:moveTo>
                    <a:cubicBezTo>
                      <a:pt x="2150" y="0"/>
                      <a:pt x="2048" y="27"/>
                      <a:pt x="1953" y="84"/>
                    </a:cubicBezTo>
                    <a:lnTo>
                      <a:pt x="191" y="1096"/>
                    </a:lnTo>
                    <a:cubicBezTo>
                      <a:pt x="12" y="1191"/>
                      <a:pt x="1" y="1346"/>
                      <a:pt x="143" y="1429"/>
                    </a:cubicBezTo>
                    <a:lnTo>
                      <a:pt x="2406" y="2739"/>
                    </a:lnTo>
                    <a:cubicBezTo>
                      <a:pt x="2491" y="2776"/>
                      <a:pt x="2582" y="2795"/>
                      <a:pt x="2671" y="2795"/>
                    </a:cubicBezTo>
                    <a:cubicBezTo>
                      <a:pt x="2779" y="2795"/>
                      <a:pt x="2885" y="2767"/>
                      <a:pt x="2977" y="2715"/>
                    </a:cubicBezTo>
                    <a:lnTo>
                      <a:pt x="4751" y="1691"/>
                    </a:lnTo>
                    <a:cubicBezTo>
                      <a:pt x="4918" y="1596"/>
                      <a:pt x="4930" y="1441"/>
                      <a:pt x="4787" y="1370"/>
                    </a:cubicBezTo>
                    <a:lnTo>
                      <a:pt x="2525" y="60"/>
                    </a:lnTo>
                    <a:cubicBezTo>
                      <a:pt x="2435" y="21"/>
                      <a:pt x="2343" y="0"/>
                      <a:pt x="22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3583163" y="3625975"/>
                <a:ext cx="123575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2791" extrusionOk="0">
                    <a:moveTo>
                      <a:pt x="2264" y="0"/>
                    </a:moveTo>
                    <a:cubicBezTo>
                      <a:pt x="2157" y="0"/>
                      <a:pt x="2052" y="28"/>
                      <a:pt x="1954" y="80"/>
                    </a:cubicBezTo>
                    <a:lnTo>
                      <a:pt x="191" y="1104"/>
                    </a:lnTo>
                    <a:cubicBezTo>
                      <a:pt x="13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2" y="1687"/>
                    </a:lnTo>
                    <a:cubicBezTo>
                      <a:pt x="4918" y="1592"/>
                      <a:pt x="4942" y="1437"/>
                      <a:pt x="4799" y="1354"/>
                    </a:cubicBezTo>
                    <a:lnTo>
                      <a:pt x="2525" y="56"/>
                    </a:lnTo>
                    <a:cubicBezTo>
                      <a:pt x="2439" y="19"/>
                      <a:pt x="2351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3670688" y="3676275"/>
                <a:ext cx="1235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5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2417" y="2735"/>
                    </a:lnTo>
                    <a:cubicBezTo>
                      <a:pt x="2501" y="2774"/>
                      <a:pt x="2593" y="2795"/>
                      <a:pt x="2685" y="2795"/>
                    </a:cubicBezTo>
                    <a:cubicBezTo>
                      <a:pt x="2789" y="2795"/>
                      <a:pt x="2894" y="2768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3758188" y="3726875"/>
                <a:ext cx="123550" cy="6992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7" extrusionOk="0">
                    <a:moveTo>
                      <a:pt x="2270" y="1"/>
                    </a:moveTo>
                    <a:cubicBezTo>
                      <a:pt x="2163" y="1"/>
                      <a:pt x="2057" y="28"/>
                      <a:pt x="1965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6"/>
                    </a:cubicBezTo>
                    <a:lnTo>
                      <a:pt x="2418" y="2735"/>
                    </a:lnTo>
                    <a:cubicBezTo>
                      <a:pt x="2504" y="2775"/>
                      <a:pt x="2599" y="2796"/>
                      <a:pt x="2694" y="2796"/>
                    </a:cubicBezTo>
                    <a:cubicBezTo>
                      <a:pt x="2795" y="2796"/>
                      <a:pt x="2897" y="2772"/>
                      <a:pt x="2989" y="2723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5" y="19"/>
                      <a:pt x="2357" y="1"/>
                      <a:pt x="2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3845713" y="37774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1"/>
                    </a:moveTo>
                    <a:cubicBezTo>
                      <a:pt x="2160" y="1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6"/>
                    </a:cubicBezTo>
                    <a:lnTo>
                      <a:pt x="2417" y="2735"/>
                    </a:lnTo>
                    <a:cubicBezTo>
                      <a:pt x="2498" y="2773"/>
                      <a:pt x="2585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1" y="1687"/>
                    </a:lnTo>
                    <a:cubicBezTo>
                      <a:pt x="4918" y="1592"/>
                      <a:pt x="4941" y="1449"/>
                      <a:pt x="4799" y="1366"/>
                    </a:cubicBezTo>
                    <a:lnTo>
                      <a:pt x="2524" y="56"/>
                    </a:lnTo>
                    <a:cubicBezTo>
                      <a:pt x="2444" y="19"/>
                      <a:pt x="235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3933513" y="3828075"/>
                <a:ext cx="123250" cy="6980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2" extrusionOk="0">
                    <a:moveTo>
                      <a:pt x="2258" y="1"/>
                    </a:moveTo>
                    <a:cubicBezTo>
                      <a:pt x="2151" y="1"/>
                      <a:pt x="2045" y="28"/>
                      <a:pt x="1953" y="80"/>
                    </a:cubicBezTo>
                    <a:lnTo>
                      <a:pt x="179" y="1092"/>
                    </a:lnTo>
                    <a:cubicBezTo>
                      <a:pt x="13" y="1199"/>
                      <a:pt x="1" y="1342"/>
                      <a:pt x="144" y="1426"/>
                    </a:cubicBezTo>
                    <a:lnTo>
                      <a:pt x="2406" y="2735"/>
                    </a:lnTo>
                    <a:cubicBezTo>
                      <a:pt x="2491" y="2773"/>
                      <a:pt x="2582" y="2791"/>
                      <a:pt x="2672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39" y="1688"/>
                    </a:lnTo>
                    <a:cubicBezTo>
                      <a:pt x="4918" y="1592"/>
                      <a:pt x="4930" y="1449"/>
                      <a:pt x="4787" y="1366"/>
                    </a:cubicBezTo>
                    <a:lnTo>
                      <a:pt x="2513" y="56"/>
                    </a:lnTo>
                    <a:cubicBezTo>
                      <a:pt x="2432" y="19"/>
                      <a:pt x="2345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3080738" y="324132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2" y="0"/>
                      <a:pt x="2099" y="25"/>
                      <a:pt x="2012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8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8"/>
                      <a:pt x="5310" y="1678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3178963" y="32981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31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6" y="3023"/>
                    </a:cubicBezTo>
                    <a:cubicBezTo>
                      <a:pt x="3128" y="3023"/>
                      <a:pt x="3219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22" y="1679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3277488" y="33549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56" y="0"/>
                    </a:moveTo>
                    <a:cubicBezTo>
                      <a:pt x="2170" y="0"/>
                      <a:pt x="2087" y="21"/>
                      <a:pt x="2012" y="64"/>
                    </a:cubicBezTo>
                    <a:lnTo>
                      <a:pt x="155" y="1148"/>
                    </a:lnTo>
                    <a:cubicBezTo>
                      <a:pt x="12" y="1231"/>
                      <a:pt x="0" y="1350"/>
                      <a:pt x="119" y="1422"/>
                    </a:cubicBezTo>
                    <a:lnTo>
                      <a:pt x="2810" y="2981"/>
                    </a:lnTo>
                    <a:cubicBezTo>
                      <a:pt x="2881" y="3009"/>
                      <a:pt x="2957" y="3023"/>
                      <a:pt x="3032" y="3023"/>
                    </a:cubicBezTo>
                    <a:cubicBezTo>
                      <a:pt x="3121" y="3023"/>
                      <a:pt x="3209" y="3003"/>
                      <a:pt x="3286" y="2958"/>
                    </a:cubicBezTo>
                    <a:lnTo>
                      <a:pt x="5156" y="1886"/>
                    </a:lnTo>
                    <a:cubicBezTo>
                      <a:pt x="5299" y="1803"/>
                      <a:pt x="5310" y="1672"/>
                      <a:pt x="5191" y="1600"/>
                    </a:cubicBezTo>
                    <a:lnTo>
                      <a:pt x="2489" y="53"/>
                    </a:lnTo>
                    <a:cubicBezTo>
                      <a:pt x="2414" y="18"/>
                      <a:pt x="2334" y="0"/>
                      <a:pt x="22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3375713" y="34115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67" y="1143"/>
                    </a:lnTo>
                    <a:cubicBezTo>
                      <a:pt x="24" y="1226"/>
                      <a:pt x="0" y="1345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3473938" y="346842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2"/>
                    </a:cubicBezTo>
                    <a:lnTo>
                      <a:pt x="167" y="1143"/>
                    </a:lnTo>
                    <a:cubicBezTo>
                      <a:pt x="24" y="1226"/>
                      <a:pt x="0" y="1346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3572463" y="352527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1"/>
                    </a:moveTo>
                    <a:cubicBezTo>
                      <a:pt x="2192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2810" y="2977"/>
                    </a:lnTo>
                    <a:cubicBezTo>
                      <a:pt x="2879" y="3008"/>
                      <a:pt x="2952" y="3024"/>
                      <a:pt x="3026" y="3024"/>
                    </a:cubicBezTo>
                    <a:cubicBezTo>
                      <a:pt x="3118" y="3024"/>
                      <a:pt x="3212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11" y="1679"/>
                      <a:pt x="5191" y="1608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3670688" y="358200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68" y="1"/>
                    </a:moveTo>
                    <a:cubicBezTo>
                      <a:pt x="2182" y="1"/>
                      <a:pt x="2099" y="22"/>
                      <a:pt x="2024" y="65"/>
                    </a:cubicBezTo>
                    <a:lnTo>
                      <a:pt x="167" y="1148"/>
                    </a:lnTo>
                    <a:cubicBezTo>
                      <a:pt x="12" y="1232"/>
                      <a:pt x="0" y="1351"/>
                      <a:pt x="131" y="1422"/>
                    </a:cubicBezTo>
                    <a:lnTo>
                      <a:pt x="2822" y="2982"/>
                    </a:lnTo>
                    <a:cubicBezTo>
                      <a:pt x="2893" y="3009"/>
                      <a:pt x="2969" y="3024"/>
                      <a:pt x="3044" y="3024"/>
                    </a:cubicBezTo>
                    <a:cubicBezTo>
                      <a:pt x="3133" y="3024"/>
                      <a:pt x="3221" y="3003"/>
                      <a:pt x="3298" y="2958"/>
                    </a:cubicBezTo>
                    <a:lnTo>
                      <a:pt x="5156" y="1887"/>
                    </a:lnTo>
                    <a:cubicBezTo>
                      <a:pt x="5299" y="1803"/>
                      <a:pt x="5323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3769213" y="3638850"/>
                <a:ext cx="132775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3" extrusionOk="0">
                    <a:moveTo>
                      <a:pt x="2266" y="1"/>
                    </a:moveTo>
                    <a:cubicBezTo>
                      <a:pt x="2180" y="1"/>
                      <a:pt x="2093" y="22"/>
                      <a:pt x="2013" y="65"/>
                    </a:cubicBezTo>
                    <a:lnTo>
                      <a:pt x="155" y="1137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2810" y="2970"/>
                    </a:lnTo>
                    <a:cubicBezTo>
                      <a:pt x="2885" y="3004"/>
                      <a:pt x="2965" y="3022"/>
                      <a:pt x="3045" y="3022"/>
                    </a:cubicBezTo>
                    <a:cubicBezTo>
                      <a:pt x="3131" y="3022"/>
                      <a:pt x="3218" y="3001"/>
                      <a:pt x="3298" y="2958"/>
                    </a:cubicBezTo>
                    <a:lnTo>
                      <a:pt x="5156" y="1875"/>
                    </a:lnTo>
                    <a:cubicBezTo>
                      <a:pt x="5299" y="1803"/>
                      <a:pt x="5311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3867438" y="369555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3" y="0"/>
                      <a:pt x="2099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57"/>
                      <a:pt x="120" y="1428"/>
                    </a:cubicBezTo>
                    <a:lnTo>
                      <a:pt x="2822" y="2976"/>
                    </a:lnTo>
                    <a:cubicBezTo>
                      <a:pt x="2891" y="3008"/>
                      <a:pt x="2962" y="3023"/>
                      <a:pt x="3033" y="3023"/>
                    </a:cubicBezTo>
                    <a:cubicBezTo>
                      <a:pt x="3122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7"/>
                      <a:pt x="5311" y="1678"/>
                      <a:pt x="5192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3965963" y="37524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74" y="0"/>
                    </a:moveTo>
                    <a:cubicBezTo>
                      <a:pt x="2183" y="0"/>
                      <a:pt x="2092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6" y="3023"/>
                      <a:pt x="3207" y="2999"/>
                      <a:pt x="3287" y="2952"/>
                    </a:cubicBezTo>
                    <a:lnTo>
                      <a:pt x="5156" y="1881"/>
                    </a:lnTo>
                    <a:cubicBezTo>
                      <a:pt x="5299" y="1798"/>
                      <a:pt x="5311" y="1678"/>
                      <a:pt x="5192" y="1607"/>
                    </a:cubicBezTo>
                    <a:lnTo>
                      <a:pt x="2489" y="47"/>
                    </a:lnTo>
                    <a:cubicBezTo>
                      <a:pt x="2420" y="16"/>
                      <a:pt x="2347" y="0"/>
                      <a:pt x="2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4064188" y="380925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0"/>
                    </a:moveTo>
                    <a:cubicBezTo>
                      <a:pt x="2195" y="0"/>
                      <a:pt x="2104" y="25"/>
                      <a:pt x="2025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20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7" y="3023"/>
                    </a:cubicBezTo>
                    <a:cubicBezTo>
                      <a:pt x="3128" y="3023"/>
                      <a:pt x="3219" y="2999"/>
                      <a:pt x="3299" y="2953"/>
                    </a:cubicBezTo>
                    <a:lnTo>
                      <a:pt x="5168" y="1881"/>
                    </a:lnTo>
                    <a:cubicBezTo>
                      <a:pt x="5311" y="1798"/>
                      <a:pt x="5323" y="1667"/>
                      <a:pt x="5204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3915663" y="4005975"/>
                <a:ext cx="1458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3" extrusionOk="0">
                    <a:moveTo>
                      <a:pt x="2283" y="0"/>
                    </a:moveTo>
                    <a:cubicBezTo>
                      <a:pt x="2200" y="0"/>
                      <a:pt x="2119" y="22"/>
                      <a:pt x="2048" y="60"/>
                    </a:cubicBezTo>
                    <a:lnTo>
                      <a:pt x="155" y="1156"/>
                    </a:lnTo>
                    <a:cubicBezTo>
                      <a:pt x="12" y="1227"/>
                      <a:pt x="0" y="1346"/>
                      <a:pt x="119" y="1418"/>
                    </a:cubicBezTo>
                    <a:lnTo>
                      <a:pt x="3346" y="3275"/>
                    </a:lnTo>
                    <a:cubicBezTo>
                      <a:pt x="3411" y="3308"/>
                      <a:pt x="3482" y="3323"/>
                      <a:pt x="3553" y="3323"/>
                    </a:cubicBezTo>
                    <a:cubicBezTo>
                      <a:pt x="3637" y="3323"/>
                      <a:pt x="3721" y="3302"/>
                      <a:pt x="3798" y="3263"/>
                    </a:cubicBezTo>
                    <a:lnTo>
                      <a:pt x="5680" y="2168"/>
                    </a:lnTo>
                    <a:cubicBezTo>
                      <a:pt x="5811" y="2096"/>
                      <a:pt x="5834" y="1977"/>
                      <a:pt x="5715" y="1906"/>
                    </a:cubicBezTo>
                    <a:lnTo>
                      <a:pt x="2489" y="48"/>
                    </a:lnTo>
                    <a:cubicBezTo>
                      <a:pt x="2423" y="16"/>
                      <a:pt x="2353" y="0"/>
                      <a:pt x="22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3809388" y="39446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2" y="1"/>
                    </a:moveTo>
                    <a:cubicBezTo>
                      <a:pt x="2198" y="1"/>
                      <a:pt x="2114" y="22"/>
                      <a:pt x="2037" y="61"/>
                    </a:cubicBezTo>
                    <a:lnTo>
                      <a:pt x="156" y="1156"/>
                    </a:lnTo>
                    <a:cubicBezTo>
                      <a:pt x="13" y="1227"/>
                      <a:pt x="1" y="1347"/>
                      <a:pt x="120" y="1418"/>
                    </a:cubicBezTo>
                    <a:lnTo>
                      <a:pt x="3346" y="3275"/>
                    </a:lnTo>
                    <a:cubicBezTo>
                      <a:pt x="3412" y="3308"/>
                      <a:pt x="3482" y="3323"/>
                      <a:pt x="3552" y="3323"/>
                    </a:cubicBezTo>
                    <a:cubicBezTo>
                      <a:pt x="3635" y="3323"/>
                      <a:pt x="3716" y="3302"/>
                      <a:pt x="3787" y="3263"/>
                    </a:cubicBezTo>
                    <a:lnTo>
                      <a:pt x="5680" y="2168"/>
                    </a:lnTo>
                    <a:cubicBezTo>
                      <a:pt x="5811" y="2097"/>
                      <a:pt x="5835" y="1978"/>
                      <a:pt x="5716" y="1906"/>
                    </a:cubicBezTo>
                    <a:lnTo>
                      <a:pt x="2489" y="49"/>
                    </a:lnTo>
                    <a:cubicBezTo>
                      <a:pt x="2424" y="16"/>
                      <a:pt x="2353" y="1"/>
                      <a:pt x="2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3703138" y="3883350"/>
                <a:ext cx="1458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8" extrusionOk="0">
                    <a:moveTo>
                      <a:pt x="2282" y="0"/>
                    </a:moveTo>
                    <a:cubicBezTo>
                      <a:pt x="2198" y="0"/>
                      <a:pt x="2114" y="21"/>
                      <a:pt x="2036" y="60"/>
                    </a:cubicBezTo>
                    <a:lnTo>
                      <a:pt x="143" y="1155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3346" y="3275"/>
                    </a:lnTo>
                    <a:cubicBezTo>
                      <a:pt x="3414" y="3303"/>
                      <a:pt x="3488" y="3318"/>
                      <a:pt x="3560" y="3318"/>
                    </a:cubicBezTo>
                    <a:cubicBezTo>
                      <a:pt x="3640" y="3318"/>
                      <a:pt x="3718" y="3300"/>
                      <a:pt x="3786" y="3263"/>
                    </a:cubicBezTo>
                    <a:lnTo>
                      <a:pt x="5679" y="2167"/>
                    </a:lnTo>
                    <a:cubicBezTo>
                      <a:pt x="5810" y="2084"/>
                      <a:pt x="5834" y="1977"/>
                      <a:pt x="5715" y="1905"/>
                    </a:cubicBezTo>
                    <a:lnTo>
                      <a:pt x="2489" y="48"/>
                    </a:lnTo>
                    <a:cubicBezTo>
                      <a:pt x="2423" y="15"/>
                      <a:pt x="2353" y="0"/>
                      <a:pt x="22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3042338" y="3501700"/>
                <a:ext cx="700400" cy="403300"/>
              </a:xfrm>
              <a:custGeom>
                <a:avLst/>
                <a:gdLst/>
                <a:ahLst/>
                <a:cxnLst/>
                <a:rect l="l" t="t" r="r" b="b"/>
                <a:pathLst>
                  <a:path w="28016" h="16132" extrusionOk="0">
                    <a:moveTo>
                      <a:pt x="2294" y="0"/>
                    </a:moveTo>
                    <a:cubicBezTo>
                      <a:pt x="2206" y="0"/>
                      <a:pt x="2117" y="22"/>
                      <a:pt x="2036" y="62"/>
                    </a:cubicBezTo>
                    <a:lnTo>
                      <a:pt x="155" y="1158"/>
                    </a:lnTo>
                    <a:cubicBezTo>
                      <a:pt x="12" y="1229"/>
                      <a:pt x="0" y="1348"/>
                      <a:pt x="119" y="1419"/>
                    </a:cubicBezTo>
                    <a:lnTo>
                      <a:pt x="25539" y="16088"/>
                    </a:lnTo>
                    <a:cubicBezTo>
                      <a:pt x="25607" y="16116"/>
                      <a:pt x="25678" y="16131"/>
                      <a:pt x="25749" y="16131"/>
                    </a:cubicBezTo>
                    <a:cubicBezTo>
                      <a:pt x="25827" y="16131"/>
                      <a:pt x="25905" y="16113"/>
                      <a:pt x="25980" y="16076"/>
                    </a:cubicBezTo>
                    <a:lnTo>
                      <a:pt x="27873" y="14981"/>
                    </a:lnTo>
                    <a:cubicBezTo>
                      <a:pt x="28004" y="14897"/>
                      <a:pt x="28016" y="14790"/>
                      <a:pt x="27909" y="14719"/>
                    </a:cubicBezTo>
                    <a:lnTo>
                      <a:pt x="2489" y="38"/>
                    </a:lnTo>
                    <a:cubicBezTo>
                      <a:pt x="2427" y="13"/>
                      <a:pt x="2361" y="0"/>
                      <a:pt x="2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" name="Google Shape;122;p15"/>
            <p:cNvSpPr/>
            <p:nvPr/>
          </p:nvSpPr>
          <p:spPr>
            <a:xfrm>
              <a:off x="3548638" y="2988300"/>
              <a:ext cx="838525" cy="489075"/>
            </a:xfrm>
            <a:custGeom>
              <a:avLst/>
              <a:gdLst/>
              <a:ahLst/>
              <a:cxnLst/>
              <a:rect l="l" t="t" r="r" b="b"/>
              <a:pathLst>
                <a:path w="33541" h="19563" extrusionOk="0">
                  <a:moveTo>
                    <a:pt x="32481" y="13526"/>
                  </a:moveTo>
                  <a:lnTo>
                    <a:pt x="9585" y="298"/>
                  </a:lnTo>
                  <a:cubicBezTo>
                    <a:pt x="9073" y="0"/>
                    <a:pt x="8180" y="48"/>
                    <a:pt x="7585" y="381"/>
                  </a:cubicBezTo>
                  <a:lnTo>
                    <a:pt x="680" y="4370"/>
                  </a:lnTo>
                  <a:lnTo>
                    <a:pt x="1" y="4215"/>
                  </a:lnTo>
                  <a:lnTo>
                    <a:pt x="1" y="5132"/>
                  </a:lnTo>
                  <a:cubicBezTo>
                    <a:pt x="25" y="5346"/>
                    <a:pt x="156" y="5537"/>
                    <a:pt x="346" y="5632"/>
                  </a:cubicBezTo>
                  <a:lnTo>
                    <a:pt x="23968" y="19265"/>
                  </a:lnTo>
                  <a:cubicBezTo>
                    <a:pt x="24480" y="19562"/>
                    <a:pt x="25373" y="19527"/>
                    <a:pt x="25968" y="19181"/>
                  </a:cubicBezTo>
                  <a:lnTo>
                    <a:pt x="33053" y="15098"/>
                  </a:lnTo>
                  <a:cubicBezTo>
                    <a:pt x="33374" y="14907"/>
                    <a:pt x="33541" y="14669"/>
                    <a:pt x="33541" y="14443"/>
                  </a:cubicBezTo>
                  <a:lnTo>
                    <a:pt x="33541" y="135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3548638" y="2968000"/>
              <a:ext cx="838525" cy="484075"/>
            </a:xfrm>
            <a:custGeom>
              <a:avLst/>
              <a:gdLst/>
              <a:ahLst/>
              <a:cxnLst/>
              <a:rect l="l" t="t" r="r" b="b"/>
              <a:pathLst>
                <a:path w="33541" h="19363" extrusionOk="0">
                  <a:moveTo>
                    <a:pt x="8720" y="1"/>
                  </a:moveTo>
                  <a:cubicBezTo>
                    <a:pt x="8327" y="1"/>
                    <a:pt x="7911" y="94"/>
                    <a:pt x="7585" y="277"/>
                  </a:cubicBezTo>
                  <a:lnTo>
                    <a:pt x="489" y="4372"/>
                  </a:lnTo>
                  <a:cubicBezTo>
                    <a:pt x="168" y="4563"/>
                    <a:pt x="1" y="4801"/>
                    <a:pt x="1" y="5027"/>
                  </a:cubicBezTo>
                  <a:cubicBezTo>
                    <a:pt x="25" y="5242"/>
                    <a:pt x="156" y="5432"/>
                    <a:pt x="346" y="5527"/>
                  </a:cubicBezTo>
                  <a:lnTo>
                    <a:pt x="23968" y="19160"/>
                  </a:lnTo>
                  <a:cubicBezTo>
                    <a:pt x="24202" y="19296"/>
                    <a:pt x="24517" y="19363"/>
                    <a:pt x="24845" y="19363"/>
                  </a:cubicBezTo>
                  <a:cubicBezTo>
                    <a:pt x="25235" y="19363"/>
                    <a:pt x="25646" y="19269"/>
                    <a:pt x="25968" y="19088"/>
                  </a:cubicBezTo>
                  <a:lnTo>
                    <a:pt x="33053" y="14993"/>
                  </a:lnTo>
                  <a:cubicBezTo>
                    <a:pt x="33374" y="14802"/>
                    <a:pt x="33541" y="14564"/>
                    <a:pt x="33541" y="14338"/>
                  </a:cubicBezTo>
                  <a:cubicBezTo>
                    <a:pt x="33529" y="14112"/>
                    <a:pt x="33398" y="13921"/>
                    <a:pt x="33195" y="13838"/>
                  </a:cubicBezTo>
                  <a:lnTo>
                    <a:pt x="9585" y="193"/>
                  </a:lnTo>
                  <a:cubicBezTo>
                    <a:pt x="9354" y="64"/>
                    <a:pt x="9045" y="1"/>
                    <a:pt x="87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3760888" y="2885900"/>
              <a:ext cx="414350" cy="444425"/>
            </a:xfrm>
            <a:custGeom>
              <a:avLst/>
              <a:gdLst/>
              <a:ahLst/>
              <a:cxnLst/>
              <a:rect l="l" t="t" r="r" b="b"/>
              <a:pathLst>
                <a:path w="16574" h="17777" extrusionOk="0">
                  <a:moveTo>
                    <a:pt x="14323" y="8073"/>
                  </a:moveTo>
                  <a:lnTo>
                    <a:pt x="0" y="1"/>
                  </a:lnTo>
                  <a:lnTo>
                    <a:pt x="0" y="8680"/>
                  </a:lnTo>
                  <a:cubicBezTo>
                    <a:pt x="0" y="8728"/>
                    <a:pt x="24" y="8764"/>
                    <a:pt x="71" y="8787"/>
                  </a:cubicBezTo>
                  <a:lnTo>
                    <a:pt x="15526" y="17705"/>
                  </a:lnTo>
                  <a:cubicBezTo>
                    <a:pt x="15669" y="17777"/>
                    <a:pt x="15835" y="17765"/>
                    <a:pt x="15966" y="17693"/>
                  </a:cubicBezTo>
                  <a:lnTo>
                    <a:pt x="16466" y="17408"/>
                  </a:lnTo>
                  <a:cubicBezTo>
                    <a:pt x="16526" y="17372"/>
                    <a:pt x="16574" y="17324"/>
                    <a:pt x="16574" y="17253"/>
                  </a:cubicBezTo>
                  <a:lnTo>
                    <a:pt x="16574" y="857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3759688" y="2873400"/>
              <a:ext cx="415550" cy="239350"/>
            </a:xfrm>
            <a:custGeom>
              <a:avLst/>
              <a:gdLst/>
              <a:ahLst/>
              <a:cxnLst/>
              <a:rect l="l" t="t" r="r" b="b"/>
              <a:pathLst>
                <a:path w="16622" h="9574" extrusionOk="0">
                  <a:moveTo>
                    <a:pt x="878" y="0"/>
                  </a:moveTo>
                  <a:cubicBezTo>
                    <a:pt x="796" y="0"/>
                    <a:pt x="714" y="21"/>
                    <a:pt x="643" y="60"/>
                  </a:cubicBezTo>
                  <a:lnTo>
                    <a:pt x="143" y="346"/>
                  </a:lnTo>
                  <a:cubicBezTo>
                    <a:pt x="12" y="429"/>
                    <a:pt x="0" y="536"/>
                    <a:pt x="119" y="608"/>
                  </a:cubicBezTo>
                  <a:lnTo>
                    <a:pt x="15574" y="9526"/>
                  </a:lnTo>
                  <a:cubicBezTo>
                    <a:pt x="15639" y="9558"/>
                    <a:pt x="15707" y="9574"/>
                    <a:pt x="15776" y="9574"/>
                  </a:cubicBezTo>
                  <a:cubicBezTo>
                    <a:pt x="15856" y="9574"/>
                    <a:pt x="15937" y="9552"/>
                    <a:pt x="16014" y="9514"/>
                  </a:cubicBezTo>
                  <a:lnTo>
                    <a:pt x="16502" y="9228"/>
                  </a:lnTo>
                  <a:cubicBezTo>
                    <a:pt x="16562" y="9204"/>
                    <a:pt x="16610" y="9145"/>
                    <a:pt x="16622" y="9073"/>
                  </a:cubicBezTo>
                  <a:cubicBezTo>
                    <a:pt x="16610" y="9026"/>
                    <a:pt x="16586" y="8990"/>
                    <a:pt x="16538" y="8966"/>
                  </a:cubicBezTo>
                  <a:lnTo>
                    <a:pt x="1084" y="48"/>
                  </a:lnTo>
                  <a:cubicBezTo>
                    <a:pt x="1018" y="15"/>
                    <a:pt x="948" y="0"/>
                    <a:pt x="87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3248613" y="1504175"/>
              <a:ext cx="1450200" cy="1892225"/>
            </a:xfrm>
            <a:custGeom>
              <a:avLst/>
              <a:gdLst/>
              <a:ahLst/>
              <a:cxnLst/>
              <a:rect l="l" t="t" r="r" b="b"/>
              <a:pathLst>
                <a:path w="58008" h="75689" extrusionOk="0">
                  <a:moveTo>
                    <a:pt x="56710" y="31219"/>
                  </a:moveTo>
                  <a:lnTo>
                    <a:pt x="2977" y="203"/>
                  </a:lnTo>
                  <a:cubicBezTo>
                    <a:pt x="2655" y="13"/>
                    <a:pt x="2358" y="1"/>
                    <a:pt x="2132" y="132"/>
                  </a:cubicBezTo>
                  <a:lnTo>
                    <a:pt x="0" y="1358"/>
                  </a:lnTo>
                  <a:lnTo>
                    <a:pt x="1679" y="2549"/>
                  </a:lnTo>
                  <a:lnTo>
                    <a:pt x="1679" y="40875"/>
                  </a:lnTo>
                  <a:cubicBezTo>
                    <a:pt x="1679" y="41828"/>
                    <a:pt x="2263" y="42947"/>
                    <a:pt x="2977" y="43363"/>
                  </a:cubicBezTo>
                  <a:lnTo>
                    <a:pt x="55353" y="73605"/>
                  </a:lnTo>
                  <a:lnTo>
                    <a:pt x="55424" y="75689"/>
                  </a:lnTo>
                  <a:lnTo>
                    <a:pt x="57555" y="74451"/>
                  </a:lnTo>
                  <a:cubicBezTo>
                    <a:pt x="57829" y="74296"/>
                    <a:pt x="58008" y="73927"/>
                    <a:pt x="58008" y="73403"/>
                  </a:cubicBezTo>
                  <a:lnTo>
                    <a:pt x="58008" y="33707"/>
                  </a:lnTo>
                  <a:cubicBezTo>
                    <a:pt x="58008" y="32743"/>
                    <a:pt x="57424" y="31636"/>
                    <a:pt x="56710" y="3121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3237288" y="1535150"/>
              <a:ext cx="1408250" cy="1864225"/>
            </a:xfrm>
            <a:custGeom>
              <a:avLst/>
              <a:gdLst/>
              <a:ahLst/>
              <a:cxnLst/>
              <a:rect l="l" t="t" r="r" b="b"/>
              <a:pathLst>
                <a:path w="56330" h="74569" extrusionOk="0">
                  <a:moveTo>
                    <a:pt x="55032" y="31206"/>
                  </a:moveTo>
                  <a:lnTo>
                    <a:pt x="1299" y="203"/>
                  </a:lnTo>
                  <a:cubicBezTo>
                    <a:pt x="977" y="12"/>
                    <a:pt x="680" y="0"/>
                    <a:pt x="453" y="131"/>
                  </a:cubicBezTo>
                  <a:cubicBezTo>
                    <a:pt x="180" y="286"/>
                    <a:pt x="1" y="655"/>
                    <a:pt x="1" y="1179"/>
                  </a:cubicBezTo>
                  <a:lnTo>
                    <a:pt x="1" y="40862"/>
                  </a:lnTo>
                  <a:cubicBezTo>
                    <a:pt x="1" y="41827"/>
                    <a:pt x="584" y="42934"/>
                    <a:pt x="1299" y="43351"/>
                  </a:cubicBezTo>
                  <a:lnTo>
                    <a:pt x="55032" y="74367"/>
                  </a:lnTo>
                  <a:cubicBezTo>
                    <a:pt x="55353" y="74557"/>
                    <a:pt x="55651" y="74569"/>
                    <a:pt x="55877" y="74438"/>
                  </a:cubicBezTo>
                  <a:cubicBezTo>
                    <a:pt x="56151" y="74283"/>
                    <a:pt x="56329" y="73914"/>
                    <a:pt x="56329" y="73390"/>
                  </a:cubicBezTo>
                  <a:lnTo>
                    <a:pt x="56329" y="33695"/>
                  </a:lnTo>
                  <a:cubicBezTo>
                    <a:pt x="56329" y="32742"/>
                    <a:pt x="55746" y="31623"/>
                    <a:pt x="55032" y="3120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3266763" y="1573550"/>
              <a:ext cx="1349000" cy="1787150"/>
            </a:xfrm>
            <a:custGeom>
              <a:avLst/>
              <a:gdLst/>
              <a:ahLst/>
              <a:cxnLst/>
              <a:rect l="l" t="t" r="r" b="b"/>
              <a:pathLst>
                <a:path w="53960" h="71486" extrusionOk="0">
                  <a:moveTo>
                    <a:pt x="53174" y="30492"/>
                  </a:moveTo>
                  <a:lnTo>
                    <a:pt x="798" y="250"/>
                  </a:lnTo>
                  <a:cubicBezTo>
                    <a:pt x="358" y="0"/>
                    <a:pt x="1" y="274"/>
                    <a:pt x="1" y="845"/>
                  </a:cubicBezTo>
                  <a:lnTo>
                    <a:pt x="1" y="39481"/>
                  </a:lnTo>
                  <a:cubicBezTo>
                    <a:pt x="1" y="40065"/>
                    <a:pt x="358" y="40743"/>
                    <a:pt x="798" y="40993"/>
                  </a:cubicBezTo>
                  <a:lnTo>
                    <a:pt x="53174" y="71235"/>
                  </a:lnTo>
                  <a:cubicBezTo>
                    <a:pt x="53603" y="71485"/>
                    <a:pt x="53960" y="71223"/>
                    <a:pt x="53960" y="70640"/>
                  </a:cubicBezTo>
                  <a:lnTo>
                    <a:pt x="53960" y="32004"/>
                  </a:lnTo>
                  <a:cubicBezTo>
                    <a:pt x="53960" y="31421"/>
                    <a:pt x="53614" y="30742"/>
                    <a:pt x="53174" y="3049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5"/>
          <p:cNvSpPr/>
          <p:nvPr/>
        </p:nvSpPr>
        <p:spPr>
          <a:xfrm>
            <a:off x="7666943" y="1258082"/>
            <a:ext cx="1236307" cy="1672149"/>
          </a:xfrm>
          <a:custGeom>
            <a:avLst/>
            <a:gdLst/>
            <a:ahLst/>
            <a:cxnLst/>
            <a:rect l="l" t="t" r="r" b="b"/>
            <a:pathLst>
              <a:path w="52721" h="71307" extrusionOk="0">
                <a:moveTo>
                  <a:pt x="52709" y="0"/>
                </a:moveTo>
                <a:lnTo>
                  <a:pt x="0" y="0"/>
                </a:lnTo>
                <a:lnTo>
                  <a:pt x="0" y="55495"/>
                </a:lnTo>
                <a:cubicBezTo>
                  <a:pt x="0" y="56090"/>
                  <a:pt x="321" y="56650"/>
                  <a:pt x="845" y="56948"/>
                </a:cubicBezTo>
                <a:lnTo>
                  <a:pt x="24646" y="70699"/>
                </a:lnTo>
                <a:cubicBezTo>
                  <a:pt x="25706" y="71306"/>
                  <a:pt x="27027" y="71306"/>
                  <a:pt x="28087" y="70699"/>
                </a:cubicBezTo>
                <a:lnTo>
                  <a:pt x="51876" y="56948"/>
                </a:lnTo>
                <a:cubicBezTo>
                  <a:pt x="52399" y="56650"/>
                  <a:pt x="52721" y="56090"/>
                  <a:pt x="52721" y="55495"/>
                </a:cubicBezTo>
                <a:lnTo>
                  <a:pt x="52721" y="554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7660518" y="887291"/>
            <a:ext cx="1249158" cy="741583"/>
          </a:xfrm>
          <a:custGeom>
            <a:avLst/>
            <a:gdLst/>
            <a:ahLst/>
            <a:cxnLst/>
            <a:rect l="l" t="t" r="r" b="b"/>
            <a:pathLst>
              <a:path w="53269" h="31624" extrusionOk="0">
                <a:moveTo>
                  <a:pt x="24920" y="31004"/>
                </a:moveTo>
                <a:lnTo>
                  <a:pt x="1119" y="17265"/>
                </a:lnTo>
                <a:cubicBezTo>
                  <a:pt x="0" y="16622"/>
                  <a:pt x="0" y="15002"/>
                  <a:pt x="1119" y="14359"/>
                </a:cubicBezTo>
                <a:lnTo>
                  <a:pt x="24920" y="620"/>
                </a:lnTo>
                <a:cubicBezTo>
                  <a:pt x="25980" y="1"/>
                  <a:pt x="27301" y="1"/>
                  <a:pt x="28361" y="620"/>
                </a:cubicBezTo>
                <a:lnTo>
                  <a:pt x="52150" y="14359"/>
                </a:lnTo>
                <a:cubicBezTo>
                  <a:pt x="53269" y="15002"/>
                  <a:pt x="53269" y="16622"/>
                  <a:pt x="52150" y="17265"/>
                </a:cubicBezTo>
                <a:lnTo>
                  <a:pt x="28361" y="31004"/>
                </a:lnTo>
                <a:cubicBezTo>
                  <a:pt x="27289" y="31624"/>
                  <a:pt x="25980" y="31624"/>
                  <a:pt x="24920" y="310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7687040" y="137141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61"/>
                </a:lnTo>
                <a:lnTo>
                  <a:pt x="0" y="1"/>
                </a:lnTo>
                <a:lnTo>
                  <a:pt x="24194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7687040" y="1422513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7687040" y="1473892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687040" y="1525271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>
            <a:off x="7687040" y="1576650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7687040" y="1668223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7687040" y="1719602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5"/>
          <p:cNvSpPr/>
          <p:nvPr/>
        </p:nvSpPr>
        <p:spPr>
          <a:xfrm>
            <a:off x="7687040" y="1770676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7687040" y="182205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5"/>
          <p:cNvSpPr/>
          <p:nvPr/>
        </p:nvSpPr>
        <p:spPr>
          <a:xfrm>
            <a:off x="7687040" y="1873434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7687040" y="196500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7687040" y="201638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687040" y="2067764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687040" y="2118838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9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7687040" y="217021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7687040" y="2261789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7687040" y="2313168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5"/>
          <p:cNvSpPr/>
          <p:nvPr/>
        </p:nvSpPr>
        <p:spPr>
          <a:xfrm>
            <a:off x="7687040" y="236454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7687040" y="2415926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5"/>
          <p:cNvSpPr/>
          <p:nvPr/>
        </p:nvSpPr>
        <p:spPr>
          <a:xfrm>
            <a:off x="7687040" y="2467023"/>
            <a:ext cx="567349" cy="364366"/>
          </a:xfrm>
          <a:custGeom>
            <a:avLst/>
            <a:gdLst/>
            <a:ahLst/>
            <a:cxnLst/>
            <a:rect l="l" t="t" r="r" b="b"/>
            <a:pathLst>
              <a:path w="24194" h="15538" extrusionOk="0">
                <a:moveTo>
                  <a:pt x="24194" y="15538"/>
                </a:moveTo>
                <a:lnTo>
                  <a:pt x="0" y="1572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8315805" y="137141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61"/>
                </a:lnTo>
                <a:lnTo>
                  <a:pt x="24182" y="1"/>
                </a:lnTo>
                <a:lnTo>
                  <a:pt x="0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5"/>
          <p:cNvSpPr/>
          <p:nvPr/>
        </p:nvSpPr>
        <p:spPr>
          <a:xfrm>
            <a:off x="8315805" y="1422513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8315805" y="1473892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8315805" y="1525271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8315805" y="1576650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5"/>
          <p:cNvSpPr/>
          <p:nvPr/>
        </p:nvSpPr>
        <p:spPr>
          <a:xfrm>
            <a:off x="8315805" y="1668223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8315805" y="1719602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5"/>
          <p:cNvSpPr/>
          <p:nvPr/>
        </p:nvSpPr>
        <p:spPr>
          <a:xfrm>
            <a:off x="8315805" y="1770676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8315805" y="182205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8315805" y="1873434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8315805" y="196500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5"/>
          <p:cNvSpPr/>
          <p:nvPr/>
        </p:nvSpPr>
        <p:spPr>
          <a:xfrm>
            <a:off x="8315805" y="201638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5"/>
          <p:cNvSpPr/>
          <p:nvPr/>
        </p:nvSpPr>
        <p:spPr>
          <a:xfrm>
            <a:off x="8315805" y="2067764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5"/>
          <p:cNvSpPr/>
          <p:nvPr/>
        </p:nvSpPr>
        <p:spPr>
          <a:xfrm>
            <a:off x="8315805" y="2118838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9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8315805" y="217021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5"/>
          <p:cNvSpPr/>
          <p:nvPr/>
        </p:nvSpPr>
        <p:spPr>
          <a:xfrm>
            <a:off x="8315805" y="2261789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5"/>
          <p:cNvSpPr/>
          <p:nvPr/>
        </p:nvSpPr>
        <p:spPr>
          <a:xfrm>
            <a:off x="8315805" y="2313168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5"/>
          <p:cNvSpPr/>
          <p:nvPr/>
        </p:nvSpPr>
        <p:spPr>
          <a:xfrm>
            <a:off x="8315805" y="236454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5"/>
          <p:cNvSpPr/>
          <p:nvPr/>
        </p:nvSpPr>
        <p:spPr>
          <a:xfrm>
            <a:off x="8315805" y="2415926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5"/>
          <p:cNvSpPr/>
          <p:nvPr/>
        </p:nvSpPr>
        <p:spPr>
          <a:xfrm>
            <a:off x="8315805" y="2467023"/>
            <a:ext cx="567068" cy="364366"/>
          </a:xfrm>
          <a:custGeom>
            <a:avLst/>
            <a:gdLst/>
            <a:ahLst/>
            <a:cxnLst/>
            <a:rect l="l" t="t" r="r" b="b"/>
            <a:pathLst>
              <a:path w="24182" h="15538" extrusionOk="0">
                <a:moveTo>
                  <a:pt x="0" y="15538"/>
                </a:moveTo>
                <a:lnTo>
                  <a:pt x="24182" y="1572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15"/>
          <p:cNvGrpSpPr/>
          <p:nvPr/>
        </p:nvGrpSpPr>
        <p:grpSpPr>
          <a:xfrm>
            <a:off x="7416007" y="748311"/>
            <a:ext cx="1738972" cy="1497957"/>
            <a:chOff x="5553063" y="1487604"/>
            <a:chExt cx="1981525" cy="1707075"/>
          </a:xfrm>
        </p:grpSpPr>
        <p:sp>
          <p:nvSpPr>
            <p:cNvPr id="172" name="Google Shape;172;p15"/>
            <p:cNvSpPr/>
            <p:nvPr/>
          </p:nvSpPr>
          <p:spPr>
            <a:xfrm>
              <a:off x="5563488" y="2071829"/>
              <a:ext cx="1960975" cy="1122850"/>
            </a:xfrm>
            <a:custGeom>
              <a:avLst/>
              <a:gdLst/>
              <a:ahLst/>
              <a:cxnLst/>
              <a:rect l="l" t="t" r="r" b="b"/>
              <a:pathLst>
                <a:path w="78439" h="44914" extrusionOk="0">
                  <a:moveTo>
                    <a:pt x="12" y="1"/>
                  </a:moveTo>
                  <a:cubicBezTo>
                    <a:pt x="12" y="72"/>
                    <a:pt x="12" y="132"/>
                    <a:pt x="12" y="191"/>
                  </a:cubicBezTo>
                  <a:cubicBezTo>
                    <a:pt x="12" y="263"/>
                    <a:pt x="12" y="322"/>
                    <a:pt x="12" y="394"/>
                  </a:cubicBezTo>
                  <a:cubicBezTo>
                    <a:pt x="12" y="453"/>
                    <a:pt x="12" y="525"/>
                    <a:pt x="12" y="584"/>
                  </a:cubicBezTo>
                  <a:cubicBezTo>
                    <a:pt x="12" y="656"/>
                    <a:pt x="12" y="715"/>
                    <a:pt x="12" y="775"/>
                  </a:cubicBezTo>
                  <a:cubicBezTo>
                    <a:pt x="12" y="846"/>
                    <a:pt x="12" y="906"/>
                    <a:pt x="12" y="977"/>
                  </a:cubicBezTo>
                  <a:cubicBezTo>
                    <a:pt x="12" y="1037"/>
                    <a:pt x="12" y="1108"/>
                    <a:pt x="12" y="1167"/>
                  </a:cubicBezTo>
                  <a:cubicBezTo>
                    <a:pt x="12" y="1239"/>
                    <a:pt x="12" y="1298"/>
                    <a:pt x="12" y="1358"/>
                  </a:cubicBezTo>
                  <a:cubicBezTo>
                    <a:pt x="12" y="1429"/>
                    <a:pt x="12" y="1489"/>
                    <a:pt x="12" y="1560"/>
                  </a:cubicBezTo>
                  <a:cubicBezTo>
                    <a:pt x="12" y="1620"/>
                    <a:pt x="12" y="1691"/>
                    <a:pt x="12" y="1751"/>
                  </a:cubicBezTo>
                  <a:cubicBezTo>
                    <a:pt x="12" y="1822"/>
                    <a:pt x="12" y="1882"/>
                    <a:pt x="12" y="1941"/>
                  </a:cubicBezTo>
                  <a:cubicBezTo>
                    <a:pt x="12" y="2013"/>
                    <a:pt x="12" y="2072"/>
                    <a:pt x="12" y="2144"/>
                  </a:cubicBezTo>
                  <a:cubicBezTo>
                    <a:pt x="12" y="2203"/>
                    <a:pt x="12" y="2275"/>
                    <a:pt x="12" y="2334"/>
                  </a:cubicBezTo>
                  <a:cubicBezTo>
                    <a:pt x="12" y="2406"/>
                    <a:pt x="12" y="2465"/>
                    <a:pt x="12" y="2525"/>
                  </a:cubicBezTo>
                  <a:cubicBezTo>
                    <a:pt x="12" y="2596"/>
                    <a:pt x="12" y="2656"/>
                    <a:pt x="12" y="2727"/>
                  </a:cubicBezTo>
                  <a:cubicBezTo>
                    <a:pt x="12" y="2787"/>
                    <a:pt x="12" y="2858"/>
                    <a:pt x="12" y="2918"/>
                  </a:cubicBezTo>
                  <a:cubicBezTo>
                    <a:pt x="12" y="2989"/>
                    <a:pt x="12" y="3049"/>
                    <a:pt x="12" y="3108"/>
                  </a:cubicBezTo>
                  <a:cubicBezTo>
                    <a:pt x="12" y="3180"/>
                    <a:pt x="12" y="3239"/>
                    <a:pt x="12" y="3311"/>
                  </a:cubicBezTo>
                  <a:cubicBezTo>
                    <a:pt x="12" y="3370"/>
                    <a:pt x="12" y="3442"/>
                    <a:pt x="12" y="3501"/>
                  </a:cubicBezTo>
                  <a:cubicBezTo>
                    <a:pt x="12" y="3573"/>
                    <a:pt x="12" y="3632"/>
                    <a:pt x="12" y="3692"/>
                  </a:cubicBezTo>
                  <a:cubicBezTo>
                    <a:pt x="12" y="3763"/>
                    <a:pt x="12" y="3823"/>
                    <a:pt x="12" y="3894"/>
                  </a:cubicBezTo>
                  <a:cubicBezTo>
                    <a:pt x="12" y="3954"/>
                    <a:pt x="12" y="4025"/>
                    <a:pt x="12" y="4085"/>
                  </a:cubicBezTo>
                  <a:cubicBezTo>
                    <a:pt x="12" y="4156"/>
                    <a:pt x="12" y="4215"/>
                    <a:pt x="12" y="4275"/>
                  </a:cubicBezTo>
                  <a:cubicBezTo>
                    <a:pt x="12" y="4346"/>
                    <a:pt x="12" y="4406"/>
                    <a:pt x="12" y="4477"/>
                  </a:cubicBezTo>
                  <a:cubicBezTo>
                    <a:pt x="12" y="4537"/>
                    <a:pt x="12" y="4608"/>
                    <a:pt x="12" y="4668"/>
                  </a:cubicBezTo>
                  <a:cubicBezTo>
                    <a:pt x="12" y="4739"/>
                    <a:pt x="12" y="4799"/>
                    <a:pt x="12" y="4858"/>
                  </a:cubicBezTo>
                  <a:cubicBezTo>
                    <a:pt x="12" y="4930"/>
                    <a:pt x="12" y="4989"/>
                    <a:pt x="12" y="5061"/>
                  </a:cubicBezTo>
                  <a:cubicBezTo>
                    <a:pt x="12" y="5120"/>
                    <a:pt x="12" y="5192"/>
                    <a:pt x="12" y="5251"/>
                  </a:cubicBezTo>
                  <a:cubicBezTo>
                    <a:pt x="12" y="5323"/>
                    <a:pt x="12" y="5382"/>
                    <a:pt x="12" y="5442"/>
                  </a:cubicBezTo>
                  <a:cubicBezTo>
                    <a:pt x="12" y="5513"/>
                    <a:pt x="12" y="5573"/>
                    <a:pt x="12" y="5644"/>
                  </a:cubicBezTo>
                  <a:cubicBezTo>
                    <a:pt x="12" y="5704"/>
                    <a:pt x="12" y="5775"/>
                    <a:pt x="12" y="5835"/>
                  </a:cubicBezTo>
                  <a:cubicBezTo>
                    <a:pt x="12" y="5906"/>
                    <a:pt x="12" y="5966"/>
                    <a:pt x="12" y="6025"/>
                  </a:cubicBezTo>
                  <a:cubicBezTo>
                    <a:pt x="12" y="6097"/>
                    <a:pt x="12" y="6156"/>
                    <a:pt x="12" y="6228"/>
                  </a:cubicBezTo>
                  <a:cubicBezTo>
                    <a:pt x="12" y="6287"/>
                    <a:pt x="12" y="6359"/>
                    <a:pt x="12" y="6418"/>
                  </a:cubicBezTo>
                  <a:cubicBezTo>
                    <a:pt x="12" y="6490"/>
                    <a:pt x="12" y="6549"/>
                    <a:pt x="12" y="6609"/>
                  </a:cubicBezTo>
                  <a:cubicBezTo>
                    <a:pt x="12" y="6680"/>
                    <a:pt x="12" y="6740"/>
                    <a:pt x="12" y="6811"/>
                  </a:cubicBezTo>
                  <a:cubicBezTo>
                    <a:pt x="12" y="6871"/>
                    <a:pt x="12" y="6942"/>
                    <a:pt x="12" y="7002"/>
                  </a:cubicBezTo>
                  <a:cubicBezTo>
                    <a:pt x="12" y="7073"/>
                    <a:pt x="12" y="7132"/>
                    <a:pt x="12" y="7192"/>
                  </a:cubicBezTo>
                  <a:cubicBezTo>
                    <a:pt x="12" y="7263"/>
                    <a:pt x="12" y="7323"/>
                    <a:pt x="12" y="7394"/>
                  </a:cubicBezTo>
                  <a:cubicBezTo>
                    <a:pt x="12" y="7454"/>
                    <a:pt x="12" y="7525"/>
                    <a:pt x="12" y="7585"/>
                  </a:cubicBezTo>
                  <a:cubicBezTo>
                    <a:pt x="12" y="7656"/>
                    <a:pt x="12" y="7716"/>
                    <a:pt x="12" y="7775"/>
                  </a:cubicBezTo>
                  <a:cubicBezTo>
                    <a:pt x="12" y="7847"/>
                    <a:pt x="12" y="7906"/>
                    <a:pt x="12" y="7978"/>
                  </a:cubicBezTo>
                  <a:cubicBezTo>
                    <a:pt x="12" y="8037"/>
                    <a:pt x="12" y="8109"/>
                    <a:pt x="12" y="8168"/>
                  </a:cubicBezTo>
                  <a:cubicBezTo>
                    <a:pt x="12" y="8228"/>
                    <a:pt x="12" y="8299"/>
                    <a:pt x="12" y="8359"/>
                  </a:cubicBezTo>
                  <a:cubicBezTo>
                    <a:pt x="12" y="8430"/>
                    <a:pt x="12" y="8490"/>
                    <a:pt x="12" y="8561"/>
                  </a:cubicBezTo>
                  <a:cubicBezTo>
                    <a:pt x="12" y="8621"/>
                    <a:pt x="12" y="8692"/>
                    <a:pt x="12" y="8752"/>
                  </a:cubicBezTo>
                  <a:cubicBezTo>
                    <a:pt x="12" y="8811"/>
                    <a:pt x="12" y="8883"/>
                    <a:pt x="12" y="8942"/>
                  </a:cubicBezTo>
                  <a:cubicBezTo>
                    <a:pt x="12" y="9014"/>
                    <a:pt x="12" y="9073"/>
                    <a:pt x="12" y="9145"/>
                  </a:cubicBezTo>
                  <a:cubicBezTo>
                    <a:pt x="12" y="9204"/>
                    <a:pt x="12" y="9276"/>
                    <a:pt x="12" y="9335"/>
                  </a:cubicBezTo>
                  <a:cubicBezTo>
                    <a:pt x="12" y="9395"/>
                    <a:pt x="12" y="9466"/>
                    <a:pt x="12" y="9526"/>
                  </a:cubicBezTo>
                  <a:cubicBezTo>
                    <a:pt x="12" y="9597"/>
                    <a:pt x="12" y="9657"/>
                    <a:pt x="12" y="9728"/>
                  </a:cubicBezTo>
                  <a:cubicBezTo>
                    <a:pt x="12" y="9788"/>
                    <a:pt x="12" y="9859"/>
                    <a:pt x="12" y="9919"/>
                  </a:cubicBezTo>
                  <a:cubicBezTo>
                    <a:pt x="12" y="9978"/>
                    <a:pt x="12" y="10050"/>
                    <a:pt x="12" y="10109"/>
                  </a:cubicBezTo>
                  <a:cubicBezTo>
                    <a:pt x="12" y="10180"/>
                    <a:pt x="12" y="10240"/>
                    <a:pt x="12" y="10311"/>
                  </a:cubicBezTo>
                  <a:cubicBezTo>
                    <a:pt x="12" y="10371"/>
                    <a:pt x="12" y="10442"/>
                    <a:pt x="12" y="10502"/>
                  </a:cubicBezTo>
                  <a:cubicBezTo>
                    <a:pt x="12" y="10561"/>
                    <a:pt x="12" y="10633"/>
                    <a:pt x="12" y="10692"/>
                  </a:cubicBezTo>
                  <a:cubicBezTo>
                    <a:pt x="12" y="10764"/>
                    <a:pt x="12" y="10823"/>
                    <a:pt x="12" y="10895"/>
                  </a:cubicBezTo>
                  <a:cubicBezTo>
                    <a:pt x="12" y="10954"/>
                    <a:pt x="12" y="11026"/>
                    <a:pt x="12" y="11085"/>
                  </a:cubicBezTo>
                  <a:cubicBezTo>
                    <a:pt x="12" y="11145"/>
                    <a:pt x="12" y="11216"/>
                    <a:pt x="12" y="11276"/>
                  </a:cubicBezTo>
                  <a:cubicBezTo>
                    <a:pt x="12" y="11347"/>
                    <a:pt x="12" y="11407"/>
                    <a:pt x="12" y="11478"/>
                  </a:cubicBezTo>
                  <a:cubicBezTo>
                    <a:pt x="12" y="11538"/>
                    <a:pt x="12" y="11609"/>
                    <a:pt x="12" y="11669"/>
                  </a:cubicBezTo>
                  <a:cubicBezTo>
                    <a:pt x="12" y="11728"/>
                    <a:pt x="12" y="11800"/>
                    <a:pt x="12" y="11859"/>
                  </a:cubicBezTo>
                  <a:cubicBezTo>
                    <a:pt x="12" y="11931"/>
                    <a:pt x="12" y="11990"/>
                    <a:pt x="12" y="12062"/>
                  </a:cubicBezTo>
                  <a:cubicBezTo>
                    <a:pt x="12" y="12121"/>
                    <a:pt x="12" y="12193"/>
                    <a:pt x="12" y="12252"/>
                  </a:cubicBezTo>
                  <a:cubicBezTo>
                    <a:pt x="12" y="12312"/>
                    <a:pt x="12" y="12383"/>
                    <a:pt x="12" y="12443"/>
                  </a:cubicBezTo>
                  <a:cubicBezTo>
                    <a:pt x="12" y="12514"/>
                    <a:pt x="12" y="12574"/>
                    <a:pt x="12" y="12645"/>
                  </a:cubicBezTo>
                  <a:cubicBezTo>
                    <a:pt x="12" y="12705"/>
                    <a:pt x="12" y="12776"/>
                    <a:pt x="12" y="12836"/>
                  </a:cubicBezTo>
                  <a:cubicBezTo>
                    <a:pt x="12" y="12895"/>
                    <a:pt x="12" y="12967"/>
                    <a:pt x="12" y="13026"/>
                  </a:cubicBezTo>
                  <a:cubicBezTo>
                    <a:pt x="12" y="13098"/>
                    <a:pt x="12" y="13157"/>
                    <a:pt x="12" y="13228"/>
                  </a:cubicBezTo>
                  <a:cubicBezTo>
                    <a:pt x="12" y="13288"/>
                    <a:pt x="12" y="13359"/>
                    <a:pt x="12" y="13419"/>
                  </a:cubicBezTo>
                  <a:cubicBezTo>
                    <a:pt x="12" y="13479"/>
                    <a:pt x="12" y="13550"/>
                    <a:pt x="12" y="13609"/>
                  </a:cubicBezTo>
                  <a:cubicBezTo>
                    <a:pt x="12" y="13681"/>
                    <a:pt x="12" y="13740"/>
                    <a:pt x="12" y="13812"/>
                  </a:cubicBezTo>
                  <a:cubicBezTo>
                    <a:pt x="12" y="13871"/>
                    <a:pt x="12" y="13943"/>
                    <a:pt x="12" y="14002"/>
                  </a:cubicBezTo>
                  <a:cubicBezTo>
                    <a:pt x="12" y="14062"/>
                    <a:pt x="12" y="14133"/>
                    <a:pt x="12" y="14193"/>
                  </a:cubicBezTo>
                  <a:cubicBezTo>
                    <a:pt x="12" y="14264"/>
                    <a:pt x="12" y="14324"/>
                    <a:pt x="12" y="14395"/>
                  </a:cubicBezTo>
                  <a:cubicBezTo>
                    <a:pt x="12" y="14455"/>
                    <a:pt x="12" y="14526"/>
                    <a:pt x="12" y="14586"/>
                  </a:cubicBezTo>
                  <a:cubicBezTo>
                    <a:pt x="12" y="14645"/>
                    <a:pt x="12" y="14717"/>
                    <a:pt x="12" y="14776"/>
                  </a:cubicBezTo>
                  <a:cubicBezTo>
                    <a:pt x="12" y="14848"/>
                    <a:pt x="12" y="14907"/>
                    <a:pt x="12" y="14979"/>
                  </a:cubicBezTo>
                  <a:cubicBezTo>
                    <a:pt x="12" y="15038"/>
                    <a:pt x="12" y="15110"/>
                    <a:pt x="12" y="15169"/>
                  </a:cubicBezTo>
                  <a:cubicBezTo>
                    <a:pt x="12" y="15229"/>
                    <a:pt x="12" y="15300"/>
                    <a:pt x="12" y="15360"/>
                  </a:cubicBezTo>
                  <a:cubicBezTo>
                    <a:pt x="12" y="15431"/>
                    <a:pt x="12" y="15491"/>
                    <a:pt x="12" y="15562"/>
                  </a:cubicBezTo>
                  <a:cubicBezTo>
                    <a:pt x="12" y="15622"/>
                    <a:pt x="12" y="15693"/>
                    <a:pt x="12" y="15753"/>
                  </a:cubicBezTo>
                  <a:cubicBezTo>
                    <a:pt x="12" y="15812"/>
                    <a:pt x="12" y="15884"/>
                    <a:pt x="12" y="15943"/>
                  </a:cubicBezTo>
                  <a:cubicBezTo>
                    <a:pt x="12" y="16015"/>
                    <a:pt x="12" y="16074"/>
                    <a:pt x="12" y="16146"/>
                  </a:cubicBezTo>
                  <a:cubicBezTo>
                    <a:pt x="12" y="16205"/>
                    <a:pt x="12" y="16276"/>
                    <a:pt x="12" y="16336"/>
                  </a:cubicBezTo>
                  <a:cubicBezTo>
                    <a:pt x="12" y="16396"/>
                    <a:pt x="12" y="16467"/>
                    <a:pt x="12" y="16527"/>
                  </a:cubicBezTo>
                  <a:cubicBezTo>
                    <a:pt x="12" y="16598"/>
                    <a:pt x="12" y="16657"/>
                    <a:pt x="12" y="16729"/>
                  </a:cubicBezTo>
                  <a:cubicBezTo>
                    <a:pt x="12" y="16788"/>
                    <a:pt x="12" y="16860"/>
                    <a:pt x="12" y="16919"/>
                  </a:cubicBezTo>
                  <a:cubicBezTo>
                    <a:pt x="12" y="16979"/>
                    <a:pt x="12" y="17050"/>
                    <a:pt x="12" y="17110"/>
                  </a:cubicBezTo>
                  <a:cubicBezTo>
                    <a:pt x="12" y="17181"/>
                    <a:pt x="12" y="17241"/>
                    <a:pt x="12" y="17312"/>
                  </a:cubicBezTo>
                  <a:cubicBezTo>
                    <a:pt x="12" y="17372"/>
                    <a:pt x="12" y="17443"/>
                    <a:pt x="12" y="17503"/>
                  </a:cubicBezTo>
                  <a:cubicBezTo>
                    <a:pt x="12" y="17562"/>
                    <a:pt x="12" y="17634"/>
                    <a:pt x="12" y="17693"/>
                  </a:cubicBezTo>
                  <a:cubicBezTo>
                    <a:pt x="12" y="17765"/>
                    <a:pt x="12" y="17824"/>
                    <a:pt x="12" y="17896"/>
                  </a:cubicBezTo>
                  <a:cubicBezTo>
                    <a:pt x="12" y="17955"/>
                    <a:pt x="12" y="18015"/>
                    <a:pt x="12" y="18086"/>
                  </a:cubicBezTo>
                  <a:cubicBezTo>
                    <a:pt x="12" y="18146"/>
                    <a:pt x="12" y="18217"/>
                    <a:pt x="12" y="18277"/>
                  </a:cubicBezTo>
                  <a:cubicBezTo>
                    <a:pt x="12" y="18348"/>
                    <a:pt x="12" y="18408"/>
                    <a:pt x="12" y="18479"/>
                  </a:cubicBezTo>
                  <a:cubicBezTo>
                    <a:pt x="12" y="18539"/>
                    <a:pt x="12" y="18598"/>
                    <a:pt x="12" y="18670"/>
                  </a:cubicBezTo>
                  <a:cubicBezTo>
                    <a:pt x="12" y="18729"/>
                    <a:pt x="12" y="18801"/>
                    <a:pt x="12" y="18860"/>
                  </a:cubicBezTo>
                  <a:cubicBezTo>
                    <a:pt x="12" y="18932"/>
                    <a:pt x="12" y="18991"/>
                    <a:pt x="12" y="19063"/>
                  </a:cubicBezTo>
                  <a:cubicBezTo>
                    <a:pt x="12" y="19122"/>
                    <a:pt x="12" y="19182"/>
                    <a:pt x="12" y="19253"/>
                  </a:cubicBezTo>
                  <a:cubicBezTo>
                    <a:pt x="12" y="19313"/>
                    <a:pt x="12" y="19384"/>
                    <a:pt x="12" y="19444"/>
                  </a:cubicBezTo>
                  <a:cubicBezTo>
                    <a:pt x="12" y="19515"/>
                    <a:pt x="12" y="19575"/>
                    <a:pt x="12" y="19646"/>
                  </a:cubicBezTo>
                  <a:cubicBezTo>
                    <a:pt x="12" y="19705"/>
                    <a:pt x="12" y="19765"/>
                    <a:pt x="12" y="19836"/>
                  </a:cubicBezTo>
                  <a:cubicBezTo>
                    <a:pt x="12" y="19896"/>
                    <a:pt x="12" y="19967"/>
                    <a:pt x="12" y="20027"/>
                  </a:cubicBezTo>
                  <a:cubicBezTo>
                    <a:pt x="12" y="20098"/>
                    <a:pt x="12" y="20158"/>
                    <a:pt x="12" y="20229"/>
                  </a:cubicBezTo>
                  <a:cubicBezTo>
                    <a:pt x="12" y="20289"/>
                    <a:pt x="12" y="20348"/>
                    <a:pt x="12" y="20420"/>
                  </a:cubicBezTo>
                  <a:cubicBezTo>
                    <a:pt x="12" y="20479"/>
                    <a:pt x="12" y="20551"/>
                    <a:pt x="12" y="20610"/>
                  </a:cubicBezTo>
                  <a:cubicBezTo>
                    <a:pt x="12" y="20682"/>
                    <a:pt x="12" y="20741"/>
                    <a:pt x="12" y="20813"/>
                  </a:cubicBezTo>
                  <a:cubicBezTo>
                    <a:pt x="12" y="20872"/>
                    <a:pt x="12" y="20932"/>
                    <a:pt x="12" y="21003"/>
                  </a:cubicBezTo>
                  <a:cubicBezTo>
                    <a:pt x="12" y="21063"/>
                    <a:pt x="12" y="21134"/>
                    <a:pt x="12" y="21194"/>
                  </a:cubicBezTo>
                  <a:cubicBezTo>
                    <a:pt x="12" y="21265"/>
                    <a:pt x="12" y="21325"/>
                    <a:pt x="12" y="21396"/>
                  </a:cubicBezTo>
                  <a:cubicBezTo>
                    <a:pt x="12" y="21456"/>
                    <a:pt x="12" y="21515"/>
                    <a:pt x="12" y="21587"/>
                  </a:cubicBezTo>
                  <a:cubicBezTo>
                    <a:pt x="0" y="22515"/>
                    <a:pt x="500" y="23373"/>
                    <a:pt x="1310" y="23837"/>
                  </a:cubicBezTo>
                  <a:lnTo>
                    <a:pt x="36612" y="44208"/>
                  </a:lnTo>
                  <a:cubicBezTo>
                    <a:pt x="37416" y="44679"/>
                    <a:pt x="38315" y="44914"/>
                    <a:pt x="39215" y="44914"/>
                  </a:cubicBezTo>
                  <a:cubicBezTo>
                    <a:pt x="40115" y="44914"/>
                    <a:pt x="41017" y="44679"/>
                    <a:pt x="41827" y="44208"/>
                  </a:cubicBezTo>
                  <a:lnTo>
                    <a:pt x="77129" y="23837"/>
                  </a:lnTo>
                  <a:cubicBezTo>
                    <a:pt x="77939" y="23373"/>
                    <a:pt x="78439" y="22515"/>
                    <a:pt x="78427" y="21587"/>
                  </a:cubicBezTo>
                  <a:lnTo>
                    <a:pt x="78427" y="21384"/>
                  </a:lnTo>
                  <a:lnTo>
                    <a:pt x="78427" y="21194"/>
                  </a:lnTo>
                  <a:lnTo>
                    <a:pt x="78427" y="21003"/>
                  </a:lnTo>
                  <a:lnTo>
                    <a:pt x="78427" y="20801"/>
                  </a:lnTo>
                  <a:lnTo>
                    <a:pt x="78427" y="20610"/>
                  </a:lnTo>
                  <a:lnTo>
                    <a:pt x="78427" y="20420"/>
                  </a:lnTo>
                  <a:lnTo>
                    <a:pt x="78427" y="20217"/>
                  </a:lnTo>
                  <a:lnTo>
                    <a:pt x="78427" y="20027"/>
                  </a:lnTo>
                  <a:lnTo>
                    <a:pt x="78427" y="19836"/>
                  </a:lnTo>
                  <a:lnTo>
                    <a:pt x="78427" y="19634"/>
                  </a:lnTo>
                  <a:lnTo>
                    <a:pt x="78427" y="19444"/>
                  </a:lnTo>
                  <a:lnTo>
                    <a:pt x="78427" y="19253"/>
                  </a:lnTo>
                  <a:lnTo>
                    <a:pt x="78427" y="19051"/>
                  </a:lnTo>
                  <a:lnTo>
                    <a:pt x="78427" y="18860"/>
                  </a:lnTo>
                  <a:lnTo>
                    <a:pt x="78427" y="18670"/>
                  </a:lnTo>
                  <a:lnTo>
                    <a:pt x="78427" y="18467"/>
                  </a:lnTo>
                  <a:lnTo>
                    <a:pt x="78427" y="18277"/>
                  </a:lnTo>
                  <a:lnTo>
                    <a:pt x="78427" y="18086"/>
                  </a:lnTo>
                  <a:lnTo>
                    <a:pt x="78427" y="17884"/>
                  </a:lnTo>
                  <a:lnTo>
                    <a:pt x="78427" y="17693"/>
                  </a:lnTo>
                  <a:lnTo>
                    <a:pt x="78427" y="17503"/>
                  </a:lnTo>
                  <a:lnTo>
                    <a:pt x="78427" y="17300"/>
                  </a:lnTo>
                  <a:lnTo>
                    <a:pt x="78427" y="17110"/>
                  </a:lnTo>
                  <a:lnTo>
                    <a:pt x="78427" y="16919"/>
                  </a:lnTo>
                  <a:lnTo>
                    <a:pt x="78427" y="16717"/>
                  </a:lnTo>
                  <a:lnTo>
                    <a:pt x="78427" y="16527"/>
                  </a:lnTo>
                  <a:lnTo>
                    <a:pt x="78427" y="16336"/>
                  </a:lnTo>
                  <a:lnTo>
                    <a:pt x="78427" y="16146"/>
                  </a:lnTo>
                  <a:lnTo>
                    <a:pt x="78427" y="15943"/>
                  </a:lnTo>
                  <a:lnTo>
                    <a:pt x="78427" y="15753"/>
                  </a:lnTo>
                  <a:lnTo>
                    <a:pt x="78427" y="15562"/>
                  </a:lnTo>
                  <a:lnTo>
                    <a:pt x="78427" y="15360"/>
                  </a:lnTo>
                  <a:lnTo>
                    <a:pt x="78427" y="15169"/>
                  </a:lnTo>
                  <a:lnTo>
                    <a:pt x="78427" y="14979"/>
                  </a:lnTo>
                  <a:lnTo>
                    <a:pt x="78427" y="14776"/>
                  </a:lnTo>
                  <a:lnTo>
                    <a:pt x="78427" y="14586"/>
                  </a:lnTo>
                  <a:lnTo>
                    <a:pt x="78427" y="14395"/>
                  </a:lnTo>
                  <a:lnTo>
                    <a:pt x="78427" y="14193"/>
                  </a:lnTo>
                  <a:lnTo>
                    <a:pt x="78427" y="14002"/>
                  </a:lnTo>
                  <a:lnTo>
                    <a:pt x="78427" y="13812"/>
                  </a:lnTo>
                  <a:lnTo>
                    <a:pt x="78427" y="13609"/>
                  </a:lnTo>
                  <a:lnTo>
                    <a:pt x="78427" y="13419"/>
                  </a:lnTo>
                  <a:lnTo>
                    <a:pt x="78427" y="13228"/>
                  </a:lnTo>
                  <a:lnTo>
                    <a:pt x="78427" y="13026"/>
                  </a:lnTo>
                  <a:lnTo>
                    <a:pt x="78427" y="12836"/>
                  </a:lnTo>
                  <a:lnTo>
                    <a:pt x="78427" y="12645"/>
                  </a:lnTo>
                  <a:lnTo>
                    <a:pt x="78427" y="12443"/>
                  </a:lnTo>
                  <a:lnTo>
                    <a:pt x="78427" y="12252"/>
                  </a:lnTo>
                  <a:lnTo>
                    <a:pt x="78427" y="12062"/>
                  </a:lnTo>
                  <a:lnTo>
                    <a:pt x="78427" y="11859"/>
                  </a:lnTo>
                  <a:lnTo>
                    <a:pt x="78427" y="11669"/>
                  </a:lnTo>
                  <a:lnTo>
                    <a:pt x="78427" y="11478"/>
                  </a:lnTo>
                  <a:lnTo>
                    <a:pt x="78427" y="11276"/>
                  </a:lnTo>
                  <a:lnTo>
                    <a:pt x="78427" y="11085"/>
                  </a:lnTo>
                  <a:lnTo>
                    <a:pt x="78427" y="10895"/>
                  </a:lnTo>
                  <a:lnTo>
                    <a:pt x="78427" y="10692"/>
                  </a:lnTo>
                  <a:lnTo>
                    <a:pt x="78427" y="10502"/>
                  </a:lnTo>
                  <a:lnTo>
                    <a:pt x="78427" y="10311"/>
                  </a:lnTo>
                  <a:lnTo>
                    <a:pt x="78427" y="10109"/>
                  </a:lnTo>
                  <a:lnTo>
                    <a:pt x="78427" y="9919"/>
                  </a:lnTo>
                  <a:lnTo>
                    <a:pt x="78427" y="9728"/>
                  </a:lnTo>
                  <a:lnTo>
                    <a:pt x="78427" y="9526"/>
                  </a:lnTo>
                  <a:lnTo>
                    <a:pt x="78427" y="9335"/>
                  </a:lnTo>
                  <a:lnTo>
                    <a:pt x="78427" y="9145"/>
                  </a:lnTo>
                  <a:lnTo>
                    <a:pt x="78427" y="8942"/>
                  </a:lnTo>
                  <a:lnTo>
                    <a:pt x="78427" y="8752"/>
                  </a:lnTo>
                  <a:lnTo>
                    <a:pt x="78427" y="8561"/>
                  </a:lnTo>
                  <a:lnTo>
                    <a:pt x="78427" y="8359"/>
                  </a:lnTo>
                  <a:lnTo>
                    <a:pt x="78427" y="8168"/>
                  </a:lnTo>
                  <a:lnTo>
                    <a:pt x="78427" y="7978"/>
                  </a:lnTo>
                  <a:lnTo>
                    <a:pt x="78427" y="7775"/>
                  </a:lnTo>
                  <a:lnTo>
                    <a:pt x="78427" y="7585"/>
                  </a:lnTo>
                  <a:lnTo>
                    <a:pt x="78427" y="7394"/>
                  </a:lnTo>
                  <a:lnTo>
                    <a:pt x="78427" y="7192"/>
                  </a:lnTo>
                  <a:lnTo>
                    <a:pt x="78427" y="7002"/>
                  </a:lnTo>
                  <a:lnTo>
                    <a:pt x="78427" y="6811"/>
                  </a:lnTo>
                  <a:lnTo>
                    <a:pt x="78427" y="6609"/>
                  </a:lnTo>
                  <a:lnTo>
                    <a:pt x="78427" y="6418"/>
                  </a:lnTo>
                  <a:lnTo>
                    <a:pt x="78427" y="6228"/>
                  </a:lnTo>
                  <a:lnTo>
                    <a:pt x="78427" y="6025"/>
                  </a:lnTo>
                  <a:lnTo>
                    <a:pt x="78427" y="5835"/>
                  </a:lnTo>
                  <a:lnTo>
                    <a:pt x="78427" y="5644"/>
                  </a:lnTo>
                  <a:lnTo>
                    <a:pt x="78427" y="5442"/>
                  </a:lnTo>
                  <a:lnTo>
                    <a:pt x="78427" y="5251"/>
                  </a:lnTo>
                  <a:lnTo>
                    <a:pt x="78427" y="5061"/>
                  </a:lnTo>
                  <a:lnTo>
                    <a:pt x="78427" y="4858"/>
                  </a:lnTo>
                  <a:lnTo>
                    <a:pt x="78427" y="4668"/>
                  </a:lnTo>
                  <a:lnTo>
                    <a:pt x="78427" y="4477"/>
                  </a:lnTo>
                  <a:lnTo>
                    <a:pt x="78427" y="4275"/>
                  </a:lnTo>
                  <a:lnTo>
                    <a:pt x="78427" y="4085"/>
                  </a:lnTo>
                  <a:lnTo>
                    <a:pt x="78427" y="3894"/>
                  </a:lnTo>
                  <a:lnTo>
                    <a:pt x="78427" y="3692"/>
                  </a:lnTo>
                  <a:lnTo>
                    <a:pt x="78427" y="3501"/>
                  </a:lnTo>
                  <a:lnTo>
                    <a:pt x="78427" y="3311"/>
                  </a:lnTo>
                  <a:lnTo>
                    <a:pt x="78427" y="3108"/>
                  </a:lnTo>
                  <a:lnTo>
                    <a:pt x="78427" y="2918"/>
                  </a:lnTo>
                  <a:lnTo>
                    <a:pt x="78427" y="2727"/>
                  </a:lnTo>
                  <a:lnTo>
                    <a:pt x="78427" y="2525"/>
                  </a:lnTo>
                  <a:lnTo>
                    <a:pt x="78427" y="2334"/>
                  </a:lnTo>
                  <a:lnTo>
                    <a:pt x="78427" y="2144"/>
                  </a:lnTo>
                  <a:lnTo>
                    <a:pt x="78427" y="1941"/>
                  </a:lnTo>
                  <a:lnTo>
                    <a:pt x="78427" y="1751"/>
                  </a:lnTo>
                  <a:lnTo>
                    <a:pt x="78427" y="1560"/>
                  </a:lnTo>
                  <a:lnTo>
                    <a:pt x="78427" y="1358"/>
                  </a:lnTo>
                  <a:lnTo>
                    <a:pt x="78427" y="1167"/>
                  </a:lnTo>
                  <a:lnTo>
                    <a:pt x="78427" y="977"/>
                  </a:lnTo>
                  <a:lnTo>
                    <a:pt x="78427" y="775"/>
                  </a:lnTo>
                  <a:lnTo>
                    <a:pt x="78427" y="584"/>
                  </a:lnTo>
                  <a:lnTo>
                    <a:pt x="78427" y="394"/>
                  </a:lnTo>
                  <a:lnTo>
                    <a:pt x="78427" y="191"/>
                  </a:lnTo>
                  <a:lnTo>
                    <a:pt x="78427" y="1"/>
                  </a:lnTo>
                  <a:lnTo>
                    <a:pt x="78212" y="1"/>
                  </a:lnTo>
                  <a:cubicBezTo>
                    <a:pt x="78224" y="858"/>
                    <a:pt x="77760" y="1644"/>
                    <a:pt x="77022" y="2072"/>
                  </a:cubicBezTo>
                  <a:lnTo>
                    <a:pt x="41720" y="22444"/>
                  </a:lnTo>
                  <a:cubicBezTo>
                    <a:pt x="40946" y="22890"/>
                    <a:pt x="40083" y="23114"/>
                    <a:pt x="39218" y="23114"/>
                  </a:cubicBezTo>
                  <a:cubicBezTo>
                    <a:pt x="38353" y="23114"/>
                    <a:pt x="37487" y="22890"/>
                    <a:pt x="36707" y="22444"/>
                  </a:cubicBezTo>
                  <a:lnTo>
                    <a:pt x="1417" y="2072"/>
                  </a:lnTo>
                  <a:cubicBezTo>
                    <a:pt x="667" y="1644"/>
                    <a:pt x="215" y="858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rgbClr val="A0FDF1">
                    <a:alpha val="41568"/>
                    <a:alpha val="41520"/>
                  </a:srgbClr>
                </a:gs>
                <a:gs pos="100000">
                  <a:srgbClr val="FFFFFF">
                    <a:alpha val="37254"/>
                    <a:alpha val="4152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5553063" y="1487604"/>
              <a:ext cx="1981525" cy="1164300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rgbClr val="A0FDF1">
                <a:alpha val="4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15"/>
          <p:cNvSpPr/>
          <p:nvPr/>
        </p:nvSpPr>
        <p:spPr>
          <a:xfrm>
            <a:off x="6234480" y="874585"/>
            <a:ext cx="216600" cy="216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15"/>
          <p:cNvSpPr/>
          <p:nvPr/>
        </p:nvSpPr>
        <p:spPr>
          <a:xfrm>
            <a:off x="6372555" y="597535"/>
            <a:ext cx="162600" cy="162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6623055" y="664585"/>
            <a:ext cx="183600" cy="183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6668480" y="389210"/>
            <a:ext cx="148500" cy="148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5"/>
          <p:cNvSpPr/>
          <p:nvPr/>
        </p:nvSpPr>
        <p:spPr>
          <a:xfrm>
            <a:off x="6902980" y="486535"/>
            <a:ext cx="125100" cy="125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7161505" y="647210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7161505" y="426535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5"/>
          <p:cNvSpPr/>
          <p:nvPr/>
        </p:nvSpPr>
        <p:spPr>
          <a:xfrm>
            <a:off x="7395905" y="597535"/>
            <a:ext cx="82200" cy="822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7516030" y="760135"/>
            <a:ext cx="70500" cy="70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7703155" y="77743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"/>
          <p:cNvSpPr/>
          <p:nvPr/>
        </p:nvSpPr>
        <p:spPr>
          <a:xfrm>
            <a:off x="7783705" y="935010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7911630" y="95633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c plein 3"/>
          <p:cNvSpPr/>
          <p:nvPr/>
        </p:nvSpPr>
        <p:spPr>
          <a:xfrm>
            <a:off x="638969" y="1537487"/>
            <a:ext cx="3559548" cy="520818"/>
          </a:xfrm>
          <a:prstGeom prst="blockArc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95" name="Google Shape;174;p15"/>
          <p:cNvSpPr/>
          <p:nvPr/>
        </p:nvSpPr>
        <p:spPr>
          <a:xfrm>
            <a:off x="7028081" y="4288747"/>
            <a:ext cx="219190" cy="2356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6" name="Google Shape;1727;p28"/>
          <p:cNvGrpSpPr/>
          <p:nvPr/>
        </p:nvGrpSpPr>
        <p:grpSpPr>
          <a:xfrm rot="21267017">
            <a:off x="6661698" y="2675194"/>
            <a:ext cx="1838636" cy="1602155"/>
            <a:chOff x="4447388" y="2648600"/>
            <a:chExt cx="1387700" cy="1457350"/>
          </a:xfrm>
        </p:grpSpPr>
        <p:sp>
          <p:nvSpPr>
            <p:cNvPr id="457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174;p15"/>
          <p:cNvSpPr/>
          <p:nvPr/>
        </p:nvSpPr>
        <p:spPr>
          <a:xfrm>
            <a:off x="7891635" y="4479917"/>
            <a:ext cx="89400" cy="12845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7" name="Google Shape;174;p15"/>
          <p:cNvSpPr/>
          <p:nvPr/>
        </p:nvSpPr>
        <p:spPr>
          <a:xfrm>
            <a:off x="7354098" y="4473703"/>
            <a:ext cx="124008" cy="93734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8" name="Google Shape;174;p15"/>
          <p:cNvSpPr/>
          <p:nvPr/>
        </p:nvSpPr>
        <p:spPr>
          <a:xfrm>
            <a:off x="7638617" y="4513799"/>
            <a:ext cx="145924" cy="15977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9" name="Google Shape;174;p15"/>
          <p:cNvSpPr/>
          <p:nvPr/>
        </p:nvSpPr>
        <p:spPr>
          <a:xfrm>
            <a:off x="8086335" y="4288747"/>
            <a:ext cx="203980" cy="24879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75" name="Google Shape;1364;p23"/>
          <p:cNvGrpSpPr/>
          <p:nvPr/>
        </p:nvGrpSpPr>
        <p:grpSpPr>
          <a:xfrm>
            <a:off x="2372380" y="971688"/>
            <a:ext cx="399396" cy="476772"/>
            <a:chOff x="3669150" y="1828675"/>
            <a:chExt cx="1805712" cy="2084909"/>
          </a:xfrm>
        </p:grpSpPr>
        <p:sp>
          <p:nvSpPr>
            <p:cNvPr id="476" name="Google Shape;1365;p23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366;p23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367;p23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368;p23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369;p23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370;p23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371;p23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372;p23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373;p23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374;p23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375;p23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376;p23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377;p23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378;p23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379;p23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380;p23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381;p23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382;p23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383;p23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384;p23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385;p23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386;p23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387;p23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388;p23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389;p23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390;p23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391;p23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392;p23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393;p23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394;p23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395;p23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396;p23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397;p23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398;p23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399;p23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400;p23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401;p23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402;p23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403;p23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404;p23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405;p23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406;p23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407;p23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408;p23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409;p23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410;p23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411;p23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412;p23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413;p2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414;p2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415;p2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416;p23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417;p23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418;p23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419;p23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420;p23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421;p23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4" name="Image 533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92" b="89700" l="9722" r="8981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1" t="6765" r="24378" b="14523"/>
          <a:stretch/>
        </p:blipFill>
        <p:spPr bwMode="auto">
          <a:xfrm rot="4255374">
            <a:off x="6079840" y="1294521"/>
            <a:ext cx="541503" cy="10571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23" name="Google Shape;1580;p25"/>
          <p:cNvSpPr txBox="1"/>
          <p:nvPr/>
        </p:nvSpPr>
        <p:spPr>
          <a:xfrm>
            <a:off x="310105" y="3491518"/>
            <a:ext cx="4239516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INTRODUCTION</a:t>
            </a:r>
            <a:endParaRPr sz="4000" b="1" dirty="0">
              <a:solidFill>
                <a:schemeClr val="accent5">
                  <a:lumMod val="50000"/>
                </a:schemeClr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3" name="Connecteur droit 2"/>
          <p:cNvCxnSpPr/>
          <p:nvPr/>
        </p:nvCxnSpPr>
        <p:spPr>
          <a:xfrm>
            <a:off x="4871923" y="887291"/>
            <a:ext cx="0" cy="33801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62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4BF8E709-6509-D19D-DB11-790ABFBDA794}"/>
              </a:ext>
            </a:extLst>
          </p:cNvPr>
          <p:cNvGrpSpPr/>
          <p:nvPr/>
        </p:nvGrpSpPr>
        <p:grpSpPr>
          <a:xfrm>
            <a:off x="2973722" y="2014487"/>
            <a:ext cx="1886400" cy="923653"/>
            <a:chOff x="2843093" y="1631725"/>
            <a:chExt cx="1886400" cy="513000"/>
          </a:xfrm>
        </p:grpSpPr>
        <p:sp>
          <p:nvSpPr>
            <p:cNvPr id="10" name="Google Shape;1149;p21">
              <a:extLst>
                <a:ext uri="{FF2B5EF4-FFF2-40B4-BE49-F238E27FC236}">
                  <a16:creationId xmlns="" xmlns:a16="http://schemas.microsoft.com/office/drawing/2014/main" id="{B8FA8A15-7D40-791A-4492-8EADFC586243}"/>
                </a:ext>
              </a:extLst>
            </p:cNvPr>
            <p:cNvSpPr/>
            <p:nvPr/>
          </p:nvSpPr>
          <p:spPr>
            <a:xfrm>
              <a:off x="2843093" y="1631725"/>
              <a:ext cx="1886400" cy="5130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 w="762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94;p21">
              <a:extLst>
                <a:ext uri="{FF2B5EF4-FFF2-40B4-BE49-F238E27FC236}">
                  <a16:creationId xmlns="" xmlns:a16="http://schemas.microsoft.com/office/drawing/2014/main" id="{8AD79F0A-89EB-4FC3-B55E-07346937BE35}"/>
                </a:ext>
              </a:extLst>
            </p:cNvPr>
            <p:cNvSpPr txBox="1"/>
            <p:nvPr/>
          </p:nvSpPr>
          <p:spPr>
            <a:xfrm>
              <a:off x="3002173" y="1750161"/>
              <a:ext cx="15444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dirty="0">
                  <a:solidFill>
                    <a:schemeClr val="lt1"/>
                  </a:solidFill>
                  <a:latin typeface="Georgia" panose="02040502050405020303" pitchFamily="18" charset="0"/>
                  <a:ea typeface="Fira Sans Extra Condensed SemiBold"/>
                  <a:cs typeface="Fira Sans Extra Condensed SemiBold"/>
                  <a:sym typeface="Fira Sans Extra Condensed SemiBold"/>
                </a:rPr>
                <a:t>WASPF</a:t>
              </a:r>
              <a:endParaRPr sz="2000" dirty="0">
                <a:solidFill>
                  <a:schemeClr val="lt1"/>
                </a:solidFill>
                <a:latin typeface="Georgia" panose="02040502050405020303" pitchFamily="18" charset="0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13" name="Arrow: Right 12">
            <a:extLst>
              <a:ext uri="{FF2B5EF4-FFF2-40B4-BE49-F238E27FC236}">
                <a16:creationId xmlns="" xmlns:a16="http://schemas.microsoft.com/office/drawing/2014/main" id="{E3088420-2084-AA7D-6A35-BCEEB20CE2EE}"/>
              </a:ext>
            </a:extLst>
          </p:cNvPr>
          <p:cNvSpPr/>
          <p:nvPr/>
        </p:nvSpPr>
        <p:spPr>
          <a:xfrm>
            <a:off x="2029568" y="2385392"/>
            <a:ext cx="833525" cy="181844"/>
          </a:xfrm>
          <a:prstGeom prst="rightArrow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Google Shape;3340;p39">
            <a:extLst>
              <a:ext uri="{FF2B5EF4-FFF2-40B4-BE49-F238E27FC236}">
                <a16:creationId xmlns="" xmlns:a16="http://schemas.microsoft.com/office/drawing/2014/main" id="{97FA6B69-FA74-81D9-B50A-7C39C3EF8C58}"/>
              </a:ext>
            </a:extLst>
          </p:cNvPr>
          <p:cNvSpPr txBox="1"/>
          <p:nvPr/>
        </p:nvSpPr>
        <p:spPr>
          <a:xfrm>
            <a:off x="-38401" y="2171514"/>
            <a:ext cx="2138726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Topologie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du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réseau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après mise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en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veille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des liens.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="" xmlns:a16="http://schemas.microsoft.com/office/drawing/2014/main" id="{5D1E6D1D-77C6-1FD5-0026-4B4BC50DA812}"/>
              </a:ext>
            </a:extLst>
          </p:cNvPr>
          <p:cNvSpPr/>
          <p:nvPr/>
        </p:nvSpPr>
        <p:spPr>
          <a:xfrm>
            <a:off x="5011365" y="2385392"/>
            <a:ext cx="833525" cy="181844"/>
          </a:xfrm>
          <a:prstGeom prst="rightArrow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Google Shape;3340;p39">
            <a:extLst>
              <a:ext uri="{FF2B5EF4-FFF2-40B4-BE49-F238E27FC236}">
                <a16:creationId xmlns="" xmlns:a16="http://schemas.microsoft.com/office/drawing/2014/main" id="{331CE0B3-3832-161A-BE90-FE1EEFE4FB3E}"/>
              </a:ext>
            </a:extLst>
          </p:cNvPr>
          <p:cNvSpPr txBox="1"/>
          <p:nvPr/>
        </p:nvSpPr>
        <p:spPr>
          <a:xfrm>
            <a:off x="5774133" y="2171514"/>
            <a:ext cx="2138726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Nouvelle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topologie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routage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du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réseau</a:t>
            </a:r>
            <a:endParaRPr lang="en-GB"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+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Nouveaux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poids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liaisons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3055740" y="-8170"/>
            <a:ext cx="2393250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WASPF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" name="Google Shape;3340;p39">
            <a:extLst>
              <a:ext uri="{FF2B5EF4-FFF2-40B4-BE49-F238E27FC236}">
                <a16:creationId xmlns="" xmlns:a16="http://schemas.microsoft.com/office/drawing/2014/main" id="{CD0C3D58-2B4C-CC72-923F-CD82F10446C7}"/>
              </a:ext>
            </a:extLst>
          </p:cNvPr>
          <p:cNvSpPr txBox="1"/>
          <p:nvPr/>
        </p:nvSpPr>
        <p:spPr>
          <a:xfrm>
            <a:off x="-38401" y="763798"/>
            <a:ext cx="81156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Dans le but de réaliser un </a:t>
            </a:r>
            <a:r>
              <a:rPr lang="fr-FR" sz="1600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équilibrage</a:t>
            </a: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du flux de données et améliorer la </a:t>
            </a:r>
            <a:r>
              <a:rPr lang="fr-FR" sz="1600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robustesse</a:t>
            </a: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du réseau.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20" name="Google Shape;3340;p39">
            <a:extLst>
              <a:ext uri="{FF2B5EF4-FFF2-40B4-BE49-F238E27FC236}">
                <a16:creationId xmlns="" xmlns:a16="http://schemas.microsoft.com/office/drawing/2014/main" id="{8648BAB7-50CE-DA56-C27B-DC51B3F4207E}"/>
              </a:ext>
            </a:extLst>
          </p:cNvPr>
          <p:cNvSpPr txBox="1"/>
          <p:nvPr/>
        </p:nvSpPr>
        <p:spPr>
          <a:xfrm>
            <a:off x="0" y="3683837"/>
            <a:ext cx="70869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Basé principalement sur un mécanisme d’adaptation des poids du réseau </a:t>
            </a:r>
            <a:r>
              <a:rPr lang="fr-FR" sz="1800" b="1" dirty="0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dynamiquement</a:t>
            </a:r>
            <a:endParaRPr b="1" dirty="0">
              <a:solidFill>
                <a:srgbClr val="00B050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0749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2696511" y="0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err="1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Fonctionnement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" name="Google Shape;3340;p39">
            <a:extLst>
              <a:ext uri="{FF2B5EF4-FFF2-40B4-BE49-F238E27FC236}">
                <a16:creationId xmlns="" xmlns:a16="http://schemas.microsoft.com/office/drawing/2014/main" id="{CD0C3D58-2B4C-CC72-923F-CD82F10446C7}"/>
              </a:ext>
            </a:extLst>
          </p:cNvPr>
          <p:cNvSpPr txBox="1"/>
          <p:nvPr/>
        </p:nvSpPr>
        <p:spPr>
          <a:xfrm>
            <a:off x="-38401" y="763798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Une mesure de </a:t>
            </a:r>
            <a:r>
              <a:rPr lang="fr-FR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robustess</a:t>
            </a: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du réseau est utilisé appelé </a:t>
            </a:r>
            <a:r>
              <a:rPr lang="fr-FR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la Criticité du réseau </a:t>
            </a:r>
            <a:r>
              <a:rPr lang="el-GR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τ</a:t>
            </a:r>
            <a:r>
              <a:rPr lang="fr-FR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endParaRPr b="1"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2" name="Google Shape;3340;p39">
            <a:extLst>
              <a:ext uri="{FF2B5EF4-FFF2-40B4-BE49-F238E27FC236}">
                <a16:creationId xmlns="" xmlns:a16="http://schemas.microsoft.com/office/drawing/2014/main" id="{07D0D733-26F9-B7B9-1BFE-00C5F2BDF796}"/>
              </a:ext>
            </a:extLst>
          </p:cNvPr>
          <p:cNvSpPr txBox="1"/>
          <p:nvPr/>
        </p:nvSpPr>
        <p:spPr>
          <a:xfrm>
            <a:off x="-38401" y="1373398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Google Shape;3340;p39">
                <a:extLst>
                  <a:ext uri="{FF2B5EF4-FFF2-40B4-BE49-F238E27FC236}">
                    <a16:creationId xmlns="" xmlns:a16="http://schemas.microsoft.com/office/drawing/2014/main" id="{70A3946D-186A-BF13-1635-3AA5ABAA9730}"/>
                  </a:ext>
                </a:extLst>
              </p:cNvPr>
              <p:cNvSpPr txBox="1"/>
              <p:nvPr/>
            </p:nvSpPr>
            <p:spPr>
              <a:xfrm>
                <a:off x="172447" y="1262181"/>
                <a:ext cx="7696501" cy="60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ctr"/>
                <a:r>
                  <a:rPr lang="el-GR" sz="2000" b="1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τ </a:t>
                </a:r>
                <a14:m>
                  <m:oMath xmlns:m="http://schemas.openxmlformats.org/officeDocument/2006/math">
                    <m:r>
                      <a:rPr lang="en-GB" sz="20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𝑛𝑇𝑟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sz="2000" b="1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endParaRPr>
              </a:p>
            </p:txBody>
          </p:sp>
        </mc:Choice>
        <mc:Fallback xmlns="">
          <p:sp>
            <p:nvSpPr>
              <p:cNvPr id="4" name="Google Shape;3340;p39">
                <a:extLst>
                  <a:ext uri="{FF2B5EF4-FFF2-40B4-BE49-F238E27FC236}">
                    <a16:creationId xmlns:a16="http://schemas.microsoft.com/office/drawing/2014/main" id="{70A3946D-186A-BF13-1635-3AA5ABAA97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447" y="1262181"/>
                <a:ext cx="7696501" cy="6096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Google Shape;3340;p39">
            <a:extLst>
              <a:ext uri="{FF2B5EF4-FFF2-40B4-BE49-F238E27FC236}">
                <a16:creationId xmlns="" xmlns:a16="http://schemas.microsoft.com/office/drawing/2014/main" id="{68AF6FEC-9285-ED5A-C561-0CB2EF89F68E}"/>
              </a:ext>
            </a:extLst>
          </p:cNvPr>
          <p:cNvSpPr txBox="1"/>
          <p:nvPr/>
        </p:nvSpPr>
        <p:spPr>
          <a:xfrm>
            <a:off x="-38403" y="1760564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Ou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n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est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le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nombre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noeuds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du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réseau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et L la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matrice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laPlacienne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du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graphe</a:t>
            </a: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6" name="Google Shape;3340;p39">
            <a:extLst>
              <a:ext uri="{FF2B5EF4-FFF2-40B4-BE49-F238E27FC236}">
                <a16:creationId xmlns="" xmlns:a16="http://schemas.microsoft.com/office/drawing/2014/main" id="{B8BCAD97-75C9-0B59-36A5-4932D8BD9752}"/>
              </a:ext>
            </a:extLst>
          </p:cNvPr>
          <p:cNvSpPr txBox="1"/>
          <p:nvPr/>
        </p:nvSpPr>
        <p:spPr>
          <a:xfrm>
            <a:off x="-38403" y="2251702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Plus </a:t>
            </a:r>
            <a:r>
              <a:rPr lang="el-GR" sz="1600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τ</a:t>
            </a:r>
            <a:r>
              <a:rPr lang="en-GB" sz="1600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est</a:t>
            </a:r>
            <a:r>
              <a:rPr lang="en-GB" sz="16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petit, </a:t>
            </a:r>
            <a:r>
              <a:rPr lang="en-GB" sz="1600" b="1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meilleure</a:t>
            </a:r>
            <a:r>
              <a:rPr lang="en-GB" sz="1600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est</a:t>
            </a:r>
            <a:r>
              <a:rPr lang="en-GB" sz="16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la </a:t>
            </a: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robustess</a:t>
            </a:r>
            <a:r>
              <a:rPr lang="en-GB" sz="16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du </a:t>
            </a: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réseau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="" xmlns:a16="http://schemas.microsoft.com/office/drawing/2014/main" id="{57C14F97-B850-DE0F-F5BD-183AD3D731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7249" y="2807779"/>
            <a:ext cx="4592833" cy="221597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Google Shape;3340;p39">
                <a:extLst>
                  <a:ext uri="{FF2B5EF4-FFF2-40B4-BE49-F238E27FC236}">
                    <a16:creationId xmlns="" xmlns:a16="http://schemas.microsoft.com/office/drawing/2014/main" id="{BFC8F428-EDE6-EFD1-1374-8938D111342B}"/>
                  </a:ext>
                </a:extLst>
              </p:cNvPr>
              <p:cNvSpPr txBox="1"/>
              <p:nvPr/>
            </p:nvSpPr>
            <p:spPr>
              <a:xfrm>
                <a:off x="0" y="3209953"/>
                <a:ext cx="3205664" cy="13632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La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Criticité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d’un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noeud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v :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Crit ( V ) =</a:t>
                </a:r>
                <a:r>
                  <a:rPr lang="en-GB" sz="1800" b="1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</a:t>
                </a:r>
                <a14:m>
                  <m:oMath xmlns:m="http://schemas.openxmlformats.org/officeDocument/2006/math">
                    <m:box>
                      <m:boxPr>
                        <m:ctrlPr>
                          <a:rPr lang="en-GB" sz="1800" b="1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f>
                          <m:fPr>
                            <m:ctrlP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</m:ctrlPr>
                          </m:fPr>
                          <m:num>
                            <m: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  <m:t>𝑹𝒂𝒏𝒅𝒐𝒎𝑾𝒂𝒍𝒌</m:t>
                            </m:r>
                            <m: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  <m:t> </m:t>
                            </m:r>
                            <m: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  <m:t>𝑩𝒆𝒕𝒘𝒆𝒆𝒏𝒆𝒔𝒔</m:t>
                            </m:r>
                          </m:num>
                          <m:den>
                            <m: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  <m:t>𝑫𝒆𝒈</m:t>
                            </m:r>
                            <m: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  <m:t>(</m:t>
                            </m:r>
                            <m: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  <m:t>𝑽</m:t>
                            </m:r>
                            <m:r>
                              <a:rPr lang="en-GB" sz="1800" b="1" i="1" smtClean="0">
                                <a:solidFill>
                                  <a:schemeClr val="dk1"/>
                                </a:solidFill>
                                <a:latin typeface="Cambria Math" panose="02040503050406030204" pitchFamily="18" charset="0"/>
                                <a:ea typeface="Roboto"/>
                                <a:cs typeface="Times New Roman" panose="02020603050405020304" pitchFamily="18" charset="0"/>
                                <a:sym typeface="Roboto"/>
                              </a:rPr>
                              <m:t>)</m:t>
                            </m:r>
                          </m:den>
                        </m:f>
                      </m:e>
                    </m:box>
                  </m:oMath>
                </a14:m>
                <a:endParaRPr b="1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endParaRPr>
              </a:p>
            </p:txBody>
          </p:sp>
        </mc:Choice>
        <mc:Fallback xmlns="">
          <p:sp>
            <p:nvSpPr>
              <p:cNvPr id="9" name="Google Shape;3340;p39">
                <a:extLst>
                  <a:ext uri="{FF2B5EF4-FFF2-40B4-BE49-F238E27FC236}">
                    <a16:creationId xmlns:a16="http://schemas.microsoft.com/office/drawing/2014/main" id="{BFC8F428-EDE6-EFD1-1374-8938D11134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209953"/>
                <a:ext cx="3205664" cy="136320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567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2696511" y="0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err="1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Fonctionnement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" name="Google Shape;3340;p39">
            <a:extLst>
              <a:ext uri="{FF2B5EF4-FFF2-40B4-BE49-F238E27FC236}">
                <a16:creationId xmlns="" xmlns:a16="http://schemas.microsoft.com/office/drawing/2014/main" id="{CD0C3D58-2B4C-CC72-923F-CD82F10446C7}"/>
              </a:ext>
            </a:extLst>
          </p:cNvPr>
          <p:cNvSpPr txBox="1"/>
          <p:nvPr/>
        </p:nvSpPr>
        <p:spPr>
          <a:xfrm>
            <a:off x="259533" y="620983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La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criticité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du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réseau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l-GR" sz="1400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τ</a:t>
            </a:r>
            <a:r>
              <a:rPr lang="el-GR" sz="14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est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liée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directement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à la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capacité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des liens </a:t>
            </a:r>
            <a:r>
              <a:rPr lang="en-GB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</a:t>
            </a:r>
            <a:endParaRPr b="1"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7" name="Google Shape;3340;p39">
            <a:extLst>
              <a:ext uri="{FF2B5EF4-FFF2-40B4-BE49-F238E27FC236}">
                <a16:creationId xmlns="" xmlns:a16="http://schemas.microsoft.com/office/drawing/2014/main" id="{8224427C-9CF8-BC9A-28F0-84254A613A4C}"/>
              </a:ext>
            </a:extLst>
          </p:cNvPr>
          <p:cNvSpPr txBox="1"/>
          <p:nvPr/>
        </p:nvSpPr>
        <p:spPr>
          <a:xfrm>
            <a:off x="259532" y="1150266"/>
            <a:ext cx="7616283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Plus les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capacités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des liens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sont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b="1" dirty="0" err="1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grandes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, plus la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criticité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est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sz="1600" b="1" dirty="0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petite</a:t>
            </a:r>
            <a:endParaRPr b="1" dirty="0">
              <a:solidFill>
                <a:srgbClr val="00B050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11" name="Google Shape;3340;p39">
            <a:extLst>
              <a:ext uri="{FF2B5EF4-FFF2-40B4-BE49-F238E27FC236}">
                <a16:creationId xmlns="" xmlns:a16="http://schemas.microsoft.com/office/drawing/2014/main" id="{70703C62-B637-6BCB-7BAB-ABC8D106BBD5}"/>
              </a:ext>
            </a:extLst>
          </p:cNvPr>
          <p:cNvSpPr txBox="1"/>
          <p:nvPr/>
        </p:nvSpPr>
        <p:spPr>
          <a:xfrm>
            <a:off x="259533" y="1683767"/>
            <a:ext cx="7616283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L’algorithme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va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adapter le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poids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w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chaque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lien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selon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sa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capacité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</a:t>
            </a:r>
            <a:endParaRPr b="1"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14" name="Picture 13" descr="Text&#10;&#10;Description automatically generated">
            <a:extLst>
              <a:ext uri="{FF2B5EF4-FFF2-40B4-BE49-F238E27FC236}">
                <a16:creationId xmlns="" xmlns:a16="http://schemas.microsoft.com/office/drawing/2014/main" id="{2CA9ABDD-DE8A-3665-14A9-B34137239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266" y="2162605"/>
            <a:ext cx="3012642" cy="146117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Google Shape;3340;p39">
                <a:extLst>
                  <a:ext uri="{FF2B5EF4-FFF2-40B4-BE49-F238E27FC236}">
                    <a16:creationId xmlns="" xmlns:a16="http://schemas.microsoft.com/office/drawing/2014/main" id="{F1A2C9C0-8403-F9D8-6E2A-E90CFDFEE349}"/>
                  </a:ext>
                </a:extLst>
              </p:cNvPr>
              <p:cNvSpPr txBox="1"/>
              <p:nvPr/>
            </p:nvSpPr>
            <p:spPr>
              <a:xfrm>
                <a:off x="3760617" y="2388366"/>
                <a:ext cx="3930046" cy="10096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285750" lvl="0" indent="-285750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n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est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le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nombre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de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noeuds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du reseau</a:t>
                </a:r>
              </a:p>
              <a:p>
                <a:pPr marL="285750" lvl="0" indent="-285750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  <m:t>𝑊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le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poids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du lien (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ij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)</a:t>
                </a:r>
              </a:p>
              <a:p>
                <a:pPr marL="285750" lvl="0" indent="-285750" rtl="0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en-GB" sz="1400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</a:t>
                </a:r>
                <a:r>
                  <a:rPr lang="el-GR" sz="1400" b="1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τ </a:t>
                </a:r>
                <a:r>
                  <a:rPr lang="en-GB" sz="1400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la </a:t>
                </a:r>
                <a:r>
                  <a:rPr lang="en-GB" sz="1400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criticité</a:t>
                </a:r>
                <a:r>
                  <a:rPr lang="en-GB" sz="1400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du </a:t>
                </a:r>
                <a:r>
                  <a:rPr lang="en-GB" sz="1400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réseau</a:t>
                </a:r>
                <a:endParaRPr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endParaRPr>
              </a:p>
            </p:txBody>
          </p:sp>
        </mc:Choice>
        <mc:Fallback xmlns="">
          <p:sp>
            <p:nvSpPr>
              <p:cNvPr id="15" name="Google Shape;3340;p39">
                <a:extLst>
                  <a:ext uri="{FF2B5EF4-FFF2-40B4-BE49-F238E27FC236}">
                    <a16:creationId xmlns:a16="http://schemas.microsoft.com/office/drawing/2014/main" id="{F1A2C9C0-8403-F9D8-6E2A-E90CFDFEE3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617" y="2388366"/>
                <a:ext cx="3930046" cy="1009650"/>
              </a:xfrm>
              <a:prstGeom prst="rect">
                <a:avLst/>
              </a:prstGeom>
              <a:blipFill>
                <a:blip r:embed="rId5"/>
                <a:stretch>
                  <a:fillRect l="-31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Google Shape;3340;p39">
            <a:extLst>
              <a:ext uri="{FF2B5EF4-FFF2-40B4-BE49-F238E27FC236}">
                <a16:creationId xmlns="" xmlns:a16="http://schemas.microsoft.com/office/drawing/2014/main" id="{EF5969AD-F8C5-DE91-CEFC-D3776EC8DA28}"/>
              </a:ext>
            </a:extLst>
          </p:cNvPr>
          <p:cNvSpPr txBox="1"/>
          <p:nvPr/>
        </p:nvSpPr>
        <p:spPr>
          <a:xfrm>
            <a:off x="119744" y="3623777"/>
            <a:ext cx="6890656" cy="1282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Calculer</a:t>
            </a:r>
            <a:r>
              <a:rPr lang="en-GB" sz="16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la </a:t>
            </a: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matrice</a:t>
            </a:r>
            <a:r>
              <a:rPr lang="en-GB" sz="16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</a:t>
            </a: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poids</a:t>
            </a:r>
            <a:r>
              <a:rPr lang="en-GB" sz="16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W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Utiliser </a:t>
            </a: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l’algorithme</a:t>
            </a:r>
            <a:r>
              <a:rPr lang="en-GB" sz="16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</a:t>
            </a: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Djikstra</a:t>
            </a:r>
            <a:r>
              <a:rPr lang="en-GB" sz="16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pour </a:t>
            </a: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trouver</a:t>
            </a:r>
            <a:r>
              <a:rPr lang="en-GB" sz="16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le nouveau </a:t>
            </a: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routage</a:t>
            </a:r>
            <a:r>
              <a:rPr lang="en-GB" sz="1600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à plus court chemin du </a:t>
            </a:r>
            <a:r>
              <a:rPr lang="en-GB" sz="1600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réseau</a:t>
            </a:r>
            <a:endParaRPr lang="en-GB" sz="1600"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62321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2696511" y="0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ORRA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" name="Google Shape;1340;p46">
            <a:extLst>
              <a:ext uri="{FF2B5EF4-FFF2-40B4-BE49-F238E27FC236}">
                <a16:creationId xmlns="" xmlns:a16="http://schemas.microsoft.com/office/drawing/2014/main" id="{0DC6FCAA-D047-6052-065C-1FF0044C56A5}"/>
              </a:ext>
            </a:extLst>
          </p:cNvPr>
          <p:cNvSpPr txBox="1">
            <a:spLocks/>
          </p:cNvSpPr>
          <p:nvPr/>
        </p:nvSpPr>
        <p:spPr>
          <a:xfrm>
            <a:off x="42644" y="2517435"/>
            <a:ext cx="1341211" cy="443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6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GB" b="1" dirty="0">
                <a:solidFill>
                  <a:schemeClr val="accent5">
                    <a:lumMod val="10000"/>
                  </a:schemeClr>
                </a:solidFill>
              </a:rPr>
              <a:t>ORRA</a:t>
            </a:r>
          </a:p>
        </p:txBody>
      </p:sp>
      <p:cxnSp>
        <p:nvCxnSpPr>
          <p:cNvPr id="4" name="Connector: Elbow 3">
            <a:extLst>
              <a:ext uri="{FF2B5EF4-FFF2-40B4-BE49-F238E27FC236}">
                <a16:creationId xmlns="" xmlns:a16="http://schemas.microsoft.com/office/drawing/2014/main" id="{4474DB45-1C64-7CBF-0576-75F58A232EBB}"/>
              </a:ext>
            </a:extLst>
          </p:cNvPr>
          <p:cNvCxnSpPr>
            <a:cxnSpLocks/>
          </p:cNvCxnSpPr>
          <p:nvPr/>
        </p:nvCxnSpPr>
        <p:spPr>
          <a:xfrm flipV="1">
            <a:off x="1244009" y="1291856"/>
            <a:ext cx="1467293" cy="144744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Connector: Elbow 4">
            <a:extLst>
              <a:ext uri="{FF2B5EF4-FFF2-40B4-BE49-F238E27FC236}">
                <a16:creationId xmlns="" xmlns:a16="http://schemas.microsoft.com/office/drawing/2014/main" id="{9E8D7C0E-B9FD-0FAC-F6CF-7493CA9BC531}"/>
              </a:ext>
            </a:extLst>
          </p:cNvPr>
          <p:cNvCxnSpPr>
            <a:cxnSpLocks/>
          </p:cNvCxnSpPr>
          <p:nvPr/>
        </p:nvCxnSpPr>
        <p:spPr>
          <a:xfrm rot="16200000" flipH="1">
            <a:off x="1531794" y="3185160"/>
            <a:ext cx="1673214" cy="781495"/>
          </a:xfrm>
          <a:prstGeom prst="bentConnector3">
            <a:avLst>
              <a:gd name="adj1" fmla="val 99883"/>
            </a:avLst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" name="Google Shape;1340;p46">
            <a:extLst>
              <a:ext uri="{FF2B5EF4-FFF2-40B4-BE49-F238E27FC236}">
                <a16:creationId xmlns="" xmlns:a16="http://schemas.microsoft.com/office/drawing/2014/main" id="{AE623841-30E6-54A1-62A0-10AB65B2F201}"/>
              </a:ext>
            </a:extLst>
          </p:cNvPr>
          <p:cNvSpPr txBox="1">
            <a:spLocks/>
          </p:cNvSpPr>
          <p:nvPr/>
        </p:nvSpPr>
        <p:spPr>
          <a:xfrm>
            <a:off x="2931569" y="1088596"/>
            <a:ext cx="1734616" cy="40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6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GB" b="1" dirty="0">
                <a:solidFill>
                  <a:schemeClr val="accent5">
                    <a:lumMod val="10000"/>
                  </a:schemeClr>
                </a:solidFill>
              </a:rPr>
              <a:t>ORRA </a:t>
            </a:r>
            <a:r>
              <a:rPr lang="en-GB" b="1" dirty="0" err="1">
                <a:solidFill>
                  <a:schemeClr val="accent5">
                    <a:lumMod val="10000"/>
                  </a:schemeClr>
                </a:solidFill>
              </a:rPr>
              <a:t>Simplifié</a:t>
            </a:r>
            <a:endParaRPr lang="en-GB" b="1" dirty="0">
              <a:solidFill>
                <a:schemeClr val="accent5">
                  <a:lumMod val="10000"/>
                </a:schemeClr>
              </a:solidFill>
            </a:endParaRPr>
          </a:p>
        </p:txBody>
      </p:sp>
      <p:sp>
        <p:nvSpPr>
          <p:cNvPr id="8" name="Google Shape;1340;p46">
            <a:extLst>
              <a:ext uri="{FF2B5EF4-FFF2-40B4-BE49-F238E27FC236}">
                <a16:creationId xmlns="" xmlns:a16="http://schemas.microsoft.com/office/drawing/2014/main" id="{40217E32-0102-AF9F-4CA3-550991B12152}"/>
              </a:ext>
            </a:extLst>
          </p:cNvPr>
          <p:cNvSpPr txBox="1">
            <a:spLocks/>
          </p:cNvSpPr>
          <p:nvPr/>
        </p:nvSpPr>
        <p:spPr>
          <a:xfrm>
            <a:off x="2931568" y="4209255"/>
            <a:ext cx="1991305" cy="40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6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GB" b="1" dirty="0">
                <a:solidFill>
                  <a:schemeClr val="accent5">
                    <a:lumMod val="10000"/>
                  </a:schemeClr>
                </a:solidFill>
              </a:rPr>
              <a:t>ORRA </a:t>
            </a:r>
            <a:r>
              <a:rPr lang="en-GB" b="1" dirty="0" err="1">
                <a:solidFill>
                  <a:schemeClr val="accent5">
                    <a:lumMod val="10000"/>
                  </a:schemeClr>
                </a:solidFill>
              </a:rPr>
              <a:t>Avancé</a:t>
            </a:r>
            <a:endParaRPr lang="en-GB" b="1" dirty="0">
              <a:solidFill>
                <a:schemeClr val="accent5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012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3001091" y="-195692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ORRA </a:t>
            </a:r>
            <a:r>
              <a:rPr lang="en-GB" sz="2800" dirty="0" err="1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simplifié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" name="Google Shape;3340;p39">
            <a:extLst>
              <a:ext uri="{FF2B5EF4-FFF2-40B4-BE49-F238E27FC236}">
                <a16:creationId xmlns="" xmlns:a16="http://schemas.microsoft.com/office/drawing/2014/main" id="{0D479CB5-5F5E-EF56-D6DA-79F0FC00FE1A}"/>
              </a:ext>
            </a:extLst>
          </p:cNvPr>
          <p:cNvSpPr txBox="1"/>
          <p:nvPr/>
        </p:nvSpPr>
        <p:spPr>
          <a:xfrm>
            <a:off x="500743" y="456223"/>
            <a:ext cx="7616283" cy="434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Algorithme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Routage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Robuste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Optimal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="" xmlns:a16="http://schemas.microsoft.com/office/drawing/2014/main" id="{55E4EFD6-8549-2B61-1BC7-22DFED520E98}"/>
              </a:ext>
            </a:extLst>
          </p:cNvPr>
          <p:cNvGrpSpPr/>
          <p:nvPr/>
        </p:nvGrpSpPr>
        <p:grpSpPr>
          <a:xfrm>
            <a:off x="332014" y="356155"/>
            <a:ext cx="7063268" cy="4716588"/>
            <a:chOff x="517071" y="646302"/>
            <a:chExt cx="7063268" cy="4716588"/>
          </a:xfrm>
        </p:grpSpPr>
        <p:cxnSp>
          <p:nvCxnSpPr>
            <p:cNvPr id="4" name="Straight Connector 3">
              <a:extLst>
                <a:ext uri="{FF2B5EF4-FFF2-40B4-BE49-F238E27FC236}">
                  <a16:creationId xmlns="" xmlns:a16="http://schemas.microsoft.com/office/drawing/2014/main" id="{6AD0760F-8BC9-531E-935F-22CB2A8A471B}"/>
                </a:ext>
              </a:extLst>
            </p:cNvPr>
            <p:cNvCxnSpPr/>
            <p:nvPr/>
          </p:nvCxnSpPr>
          <p:spPr>
            <a:xfrm flipV="1">
              <a:off x="517071" y="646302"/>
              <a:ext cx="5753100" cy="667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="" xmlns:a16="http://schemas.microsoft.com/office/drawing/2014/main" id="{E871B2EB-7C69-BD95-5B81-4F211210AC05}"/>
                </a:ext>
              </a:extLst>
            </p:cNvPr>
            <p:cNvCxnSpPr/>
            <p:nvPr/>
          </p:nvCxnSpPr>
          <p:spPr>
            <a:xfrm flipV="1">
              <a:off x="517071" y="1147044"/>
              <a:ext cx="5753100" cy="667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="" xmlns:a16="http://schemas.microsoft.com/office/drawing/2014/main" id="{38EA63F5-B933-D1D8-8B62-A55D474373BD}"/>
                </a:ext>
              </a:extLst>
            </p:cNvPr>
            <p:cNvCxnSpPr>
              <a:cxnSpLocks/>
            </p:cNvCxnSpPr>
            <p:nvPr/>
          </p:nvCxnSpPr>
          <p:spPr>
            <a:xfrm>
              <a:off x="517071" y="713014"/>
              <a:ext cx="0" cy="464987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oogle Shape;3340;p39">
              <a:extLst>
                <a:ext uri="{FF2B5EF4-FFF2-40B4-BE49-F238E27FC236}">
                  <a16:creationId xmlns="" xmlns:a16="http://schemas.microsoft.com/office/drawing/2014/main" id="{FAF2853C-6EE9-D164-9870-CAD16D7E3CB5}"/>
                </a:ext>
              </a:extLst>
            </p:cNvPr>
            <p:cNvSpPr txBox="1"/>
            <p:nvPr/>
          </p:nvSpPr>
          <p:spPr>
            <a:xfrm>
              <a:off x="546145" y="1255902"/>
              <a:ext cx="882895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Entrées : 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sp>
          <p:nvSpPr>
            <p:cNvPr id="19" name="Google Shape;3340;p39">
              <a:extLst>
                <a:ext uri="{FF2B5EF4-FFF2-40B4-BE49-F238E27FC236}">
                  <a16:creationId xmlns="" xmlns:a16="http://schemas.microsoft.com/office/drawing/2014/main" id="{50C7C3E9-2C4F-BA2D-C791-AEE298575574}"/>
                </a:ext>
              </a:extLst>
            </p:cNvPr>
            <p:cNvSpPr txBox="1"/>
            <p:nvPr/>
          </p:nvSpPr>
          <p:spPr>
            <a:xfrm>
              <a:off x="1373458" y="1255902"/>
              <a:ext cx="5903641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R :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Matrice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de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routage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; W :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Matrice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de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poids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; C :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Matrice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de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capacité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sp>
          <p:nvSpPr>
            <p:cNvPr id="20" name="Google Shape;3340;p39">
              <a:extLst>
                <a:ext uri="{FF2B5EF4-FFF2-40B4-BE49-F238E27FC236}">
                  <a16:creationId xmlns="" xmlns:a16="http://schemas.microsoft.com/office/drawing/2014/main" id="{C88FE6A1-341E-049E-EA26-7143865EC56A}"/>
                </a:ext>
              </a:extLst>
            </p:cNvPr>
            <p:cNvSpPr txBox="1"/>
            <p:nvPr/>
          </p:nvSpPr>
          <p:spPr>
            <a:xfrm>
              <a:off x="546145" y="1604794"/>
              <a:ext cx="882895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Sorties : 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sp>
          <p:nvSpPr>
            <p:cNvPr id="21" name="Google Shape;3340;p39">
              <a:extLst>
                <a:ext uri="{FF2B5EF4-FFF2-40B4-BE49-F238E27FC236}">
                  <a16:creationId xmlns="" xmlns:a16="http://schemas.microsoft.com/office/drawing/2014/main" id="{8AFCB530-9446-CBD2-A683-41A82004DBBB}"/>
                </a:ext>
              </a:extLst>
            </p:cNvPr>
            <p:cNvSpPr txBox="1"/>
            <p:nvPr/>
          </p:nvSpPr>
          <p:spPr>
            <a:xfrm>
              <a:off x="1373458" y="1614430"/>
              <a:ext cx="3111456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P :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Routage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Robuste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sp>
          <p:nvSpPr>
            <p:cNvPr id="22" name="Google Shape;3340;p39">
              <a:extLst>
                <a:ext uri="{FF2B5EF4-FFF2-40B4-BE49-F238E27FC236}">
                  <a16:creationId xmlns="" xmlns:a16="http://schemas.microsoft.com/office/drawing/2014/main" id="{39A21FCC-3772-28F9-711E-643D1ACF8919}"/>
                </a:ext>
              </a:extLst>
            </p:cNvPr>
            <p:cNvSpPr txBox="1"/>
            <p:nvPr/>
          </p:nvSpPr>
          <p:spPr>
            <a:xfrm>
              <a:off x="569071" y="2170701"/>
              <a:ext cx="882895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Début 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="" xmlns:a16="http://schemas.microsoft.com/office/drawing/2014/main" id="{4EB3E973-88F8-7F3A-849E-65865CDFD3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7071" y="2058096"/>
              <a:ext cx="5805100" cy="299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Google Shape;3340;p39">
              <a:extLst>
                <a:ext uri="{FF2B5EF4-FFF2-40B4-BE49-F238E27FC236}">
                  <a16:creationId xmlns="" xmlns:a16="http://schemas.microsoft.com/office/drawing/2014/main" id="{511E0691-4B51-5803-F95A-D87BAF2613D7}"/>
                </a:ext>
              </a:extLst>
            </p:cNvPr>
            <p:cNvSpPr txBox="1"/>
            <p:nvPr/>
          </p:nvSpPr>
          <p:spPr>
            <a:xfrm>
              <a:off x="636815" y="2427404"/>
              <a:ext cx="6068786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T = </a:t>
              </a:r>
              <a:r>
                <a:rPr lang="en-GB" b="1" dirty="0">
                  <a:solidFill>
                    <a:srgbClr val="00B050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OLSA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( R, W )  //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mets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en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veille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les liens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redondants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sp>
          <p:nvSpPr>
            <p:cNvPr id="27" name="Google Shape;3340;p39">
              <a:extLst>
                <a:ext uri="{FF2B5EF4-FFF2-40B4-BE49-F238E27FC236}">
                  <a16:creationId xmlns="" xmlns:a16="http://schemas.microsoft.com/office/drawing/2014/main" id="{8F23C557-5E8B-1A90-6FDD-6CE3A6C0A7A5}"/>
                </a:ext>
              </a:extLst>
            </p:cNvPr>
            <p:cNvSpPr txBox="1"/>
            <p:nvPr/>
          </p:nvSpPr>
          <p:spPr>
            <a:xfrm>
              <a:off x="636815" y="2836388"/>
              <a:ext cx="6068786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Pour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chaque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packets à transferer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="" xmlns:a16="http://schemas.microsoft.com/office/drawing/2014/main" id="{AA23A7D9-1C81-F9B8-2D1E-C3462AD924D8}"/>
                </a:ext>
              </a:extLst>
            </p:cNvPr>
            <p:cNvCxnSpPr>
              <a:cxnSpLocks/>
            </p:cNvCxnSpPr>
            <p:nvPr/>
          </p:nvCxnSpPr>
          <p:spPr>
            <a:xfrm>
              <a:off x="841790" y="3209953"/>
              <a:ext cx="0" cy="19569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Google Shape;3340;p39">
              <a:extLst>
                <a:ext uri="{FF2B5EF4-FFF2-40B4-BE49-F238E27FC236}">
                  <a16:creationId xmlns="" xmlns:a16="http://schemas.microsoft.com/office/drawing/2014/main" id="{EB650374-6A5F-A5CD-A2EC-A4FA4ECC5464}"/>
                </a:ext>
              </a:extLst>
            </p:cNvPr>
            <p:cNvSpPr txBox="1"/>
            <p:nvPr/>
          </p:nvSpPr>
          <p:spPr>
            <a:xfrm>
              <a:off x="937039" y="3200754"/>
              <a:ext cx="6174345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P =</a:t>
              </a:r>
              <a:r>
                <a:rPr lang="en-GB" b="1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</a:t>
              </a:r>
              <a:r>
                <a:rPr lang="en-GB" b="1" dirty="0" err="1">
                  <a:solidFill>
                    <a:srgbClr val="FF0000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Djikstra</a:t>
              </a:r>
              <a:r>
                <a:rPr lang="en-GB" b="1" dirty="0">
                  <a:solidFill>
                    <a:srgbClr val="FF0000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( packet, Source, Destination, T ) // on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calcule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le plus court chemin 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sp>
          <p:nvSpPr>
            <p:cNvPr id="31" name="Google Shape;3340;p39">
              <a:extLst>
                <a:ext uri="{FF2B5EF4-FFF2-40B4-BE49-F238E27FC236}">
                  <a16:creationId xmlns="" xmlns:a16="http://schemas.microsoft.com/office/drawing/2014/main" id="{24A95371-C4C2-AD65-A808-4BAC59D151F5}"/>
                </a:ext>
              </a:extLst>
            </p:cNvPr>
            <p:cNvSpPr txBox="1"/>
            <p:nvPr/>
          </p:nvSpPr>
          <p:spPr>
            <a:xfrm>
              <a:off x="937040" y="3559282"/>
              <a:ext cx="6068786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CR1 =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Criticité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( C ) // On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Calcule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la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criticité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du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réseau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Cr1.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sp>
          <p:nvSpPr>
            <p:cNvPr id="32" name="Google Shape;3340;p39">
              <a:extLst>
                <a:ext uri="{FF2B5EF4-FFF2-40B4-BE49-F238E27FC236}">
                  <a16:creationId xmlns="" xmlns:a16="http://schemas.microsoft.com/office/drawing/2014/main" id="{F1F9F1A9-1545-F8E2-35D0-4EFBDA519B13}"/>
                </a:ext>
              </a:extLst>
            </p:cNvPr>
            <p:cNvSpPr txBox="1"/>
            <p:nvPr/>
          </p:nvSpPr>
          <p:spPr>
            <a:xfrm>
              <a:off x="937040" y="3923648"/>
              <a:ext cx="6068786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si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possible :  affecter packet à P + Mise à jour de la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matrice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de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capacité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C .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sp>
          <p:nvSpPr>
            <p:cNvPr id="33" name="Google Shape;3340;p39">
              <a:extLst>
                <a:ext uri="{FF2B5EF4-FFF2-40B4-BE49-F238E27FC236}">
                  <a16:creationId xmlns="" xmlns:a16="http://schemas.microsoft.com/office/drawing/2014/main" id="{F7BC7709-F8C9-0DB9-0E55-370654398D1E}"/>
                </a:ext>
              </a:extLst>
            </p:cNvPr>
            <p:cNvSpPr txBox="1"/>
            <p:nvPr/>
          </p:nvSpPr>
          <p:spPr>
            <a:xfrm>
              <a:off x="1105768" y="4289017"/>
              <a:ext cx="6068786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sinon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:  CR2 =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Criticité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( C ) // On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calcule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la nouvelle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Criticité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="" xmlns:a16="http://schemas.microsoft.com/office/drawing/2014/main" id="{AFEAE890-C21A-F7CE-D434-0E5168F6DAA3}"/>
                </a:ext>
              </a:extLst>
            </p:cNvPr>
            <p:cNvCxnSpPr>
              <a:cxnSpLocks/>
            </p:cNvCxnSpPr>
            <p:nvPr/>
          </p:nvCxnSpPr>
          <p:spPr>
            <a:xfrm>
              <a:off x="1777961" y="4486590"/>
              <a:ext cx="0" cy="83275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Google Shape;3340;p39">
              <a:extLst>
                <a:ext uri="{FF2B5EF4-FFF2-40B4-BE49-F238E27FC236}">
                  <a16:creationId xmlns="" xmlns:a16="http://schemas.microsoft.com/office/drawing/2014/main" id="{305DB546-7D08-8E73-7592-C137D7C3D9EE}"/>
                </a:ext>
              </a:extLst>
            </p:cNvPr>
            <p:cNvSpPr txBox="1"/>
            <p:nvPr/>
          </p:nvSpPr>
          <p:spPr>
            <a:xfrm>
              <a:off x="1857751" y="4617054"/>
              <a:ext cx="5722588" cy="4340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Mettre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à jour W la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matrice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de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poids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. //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en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utilisant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la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différence</a:t>
              </a:r>
              <a:r>
                <a:rPr lang="en-GB"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 de </a:t>
              </a:r>
              <a:r>
                <a:rPr lang="en-GB" dirty="0" err="1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Criticité</a:t>
              </a:r>
              <a:endParaRPr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</p:grpSp>
      <p:sp>
        <p:nvSpPr>
          <p:cNvPr id="44" name="Google Shape;3340;p39">
            <a:extLst>
              <a:ext uri="{FF2B5EF4-FFF2-40B4-BE49-F238E27FC236}">
                <a16:creationId xmlns="" xmlns:a16="http://schemas.microsoft.com/office/drawing/2014/main" id="{2702A30A-2AB5-DED2-F09F-18983D266884}"/>
              </a:ext>
            </a:extLst>
          </p:cNvPr>
          <p:cNvSpPr txBox="1"/>
          <p:nvPr/>
        </p:nvSpPr>
        <p:spPr>
          <a:xfrm>
            <a:off x="384014" y="4758606"/>
            <a:ext cx="882895" cy="434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FIN 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11" name="Google Shape;3340;p39">
            <a:extLst>
              <a:ext uri="{FF2B5EF4-FFF2-40B4-BE49-F238E27FC236}">
                <a16:creationId xmlns="" xmlns:a16="http://schemas.microsoft.com/office/drawing/2014/main" id="{79D857B6-878D-33AE-49D0-8852410892DF}"/>
              </a:ext>
            </a:extLst>
          </p:cNvPr>
          <p:cNvSpPr txBox="1"/>
          <p:nvPr/>
        </p:nvSpPr>
        <p:spPr>
          <a:xfrm>
            <a:off x="1620694" y="4728605"/>
            <a:ext cx="3885911" cy="434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//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Processus</a:t>
            </a:r>
            <a:r>
              <a:rPr lang="en-GB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</a:t>
            </a:r>
            <a:r>
              <a:rPr lang="en-GB" dirty="0" err="1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reroutage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77332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2843183" y="0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ORRA </a:t>
            </a:r>
            <a:r>
              <a:rPr lang="en-GB" sz="2800" dirty="0" err="1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Avancé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" name="Google Shape;3340;p39">
            <a:extLst>
              <a:ext uri="{FF2B5EF4-FFF2-40B4-BE49-F238E27FC236}">
                <a16:creationId xmlns="" xmlns:a16="http://schemas.microsoft.com/office/drawing/2014/main" id="{0D479CB5-5F5E-EF56-D6DA-79F0FC00FE1A}"/>
              </a:ext>
            </a:extLst>
          </p:cNvPr>
          <p:cNvSpPr txBox="1"/>
          <p:nvPr/>
        </p:nvSpPr>
        <p:spPr>
          <a:xfrm>
            <a:off x="397329" y="700730"/>
            <a:ext cx="7616283" cy="434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répondre aux exigences de </a:t>
            </a:r>
            <a:r>
              <a:rPr lang="fr-FR" b="1" dirty="0">
                <a:solidFill>
                  <a:srgbClr val="00B05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Qualité De Service </a:t>
            </a:r>
            <a:r>
              <a:rPr lang="fr-FR" dirty="0">
                <a:solidFill>
                  <a:schemeClr val="tx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de l'utilisateur.</a:t>
            </a:r>
            <a:endParaRPr dirty="0">
              <a:solidFill>
                <a:schemeClr val="tx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7" name="Google Shape;3340;p39">
            <a:extLst>
              <a:ext uri="{FF2B5EF4-FFF2-40B4-BE49-F238E27FC236}">
                <a16:creationId xmlns="" xmlns:a16="http://schemas.microsoft.com/office/drawing/2014/main" id="{958A51EB-0986-C12D-4B9D-9B214EACBA5E}"/>
              </a:ext>
            </a:extLst>
          </p:cNvPr>
          <p:cNvSpPr txBox="1"/>
          <p:nvPr/>
        </p:nvSpPr>
        <p:spPr>
          <a:xfrm>
            <a:off x="-207129" y="1568790"/>
            <a:ext cx="4158644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On définit une capacité de lien ainsi : 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="" xmlns:a16="http://schemas.microsoft.com/office/drawing/2014/main" id="{09D5452E-077E-0736-D6FC-B3BC67082E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648" y="2200910"/>
            <a:ext cx="5331733" cy="823019"/>
          </a:xfrm>
          <a:prstGeom prst="rect">
            <a:avLst/>
          </a:prstGeom>
        </p:spPr>
      </p:pic>
      <p:sp>
        <p:nvSpPr>
          <p:cNvPr id="11" name="Google Shape;3340;p39">
            <a:extLst>
              <a:ext uri="{FF2B5EF4-FFF2-40B4-BE49-F238E27FC236}">
                <a16:creationId xmlns="" xmlns:a16="http://schemas.microsoft.com/office/drawing/2014/main" id="{FE4B878D-C0F4-ECEC-2596-1ACF8CDB7AD6}"/>
              </a:ext>
            </a:extLst>
          </p:cNvPr>
          <p:cNvSpPr txBox="1"/>
          <p:nvPr/>
        </p:nvSpPr>
        <p:spPr>
          <a:xfrm>
            <a:off x="88140" y="3023929"/>
            <a:ext cx="5633803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Afin de fournir une bonne qualité de service, on rajouter la condition  : </a:t>
            </a:r>
            <a:endParaRPr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="" xmlns:a16="http://schemas.microsoft.com/office/drawing/2014/main" id="{A742F7AF-AC1A-38D9-AC2C-0D596C75CA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8996" y="3633529"/>
            <a:ext cx="3032948" cy="609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Google Shape;3340;p39">
                <a:extLst>
                  <a:ext uri="{FF2B5EF4-FFF2-40B4-BE49-F238E27FC236}">
                    <a16:creationId xmlns="" xmlns:a16="http://schemas.microsoft.com/office/drawing/2014/main" id="{AF6DD914-49C1-4FDF-00A7-2BA72CC1C6BD}"/>
                  </a:ext>
                </a:extLst>
              </p:cNvPr>
              <p:cNvSpPr txBox="1"/>
              <p:nvPr/>
            </p:nvSpPr>
            <p:spPr>
              <a:xfrm>
                <a:off x="-354089" y="4243129"/>
                <a:ext cx="7696501" cy="60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Ou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  <m:t>𝐶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Roboto"/>
                            <a:cs typeface="Times New Roman" panose="02020603050405020304" pitchFamily="18" charset="0"/>
                            <a:sym typeface="Roboto"/>
                          </a:rPr>
                          <m:t>𝑚𝑎𝑥</m:t>
                        </m:r>
                      </m:sub>
                    </m:sSub>
                    <m:r>
                      <a:rPr lang="en-GB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rPr>
                      <m:t>(</m:t>
                    </m:r>
                    <m:r>
                      <a:rPr lang="en-GB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rPr>
                      <m:t>𝑖</m:t>
                    </m:r>
                    <m:r>
                      <a:rPr lang="en-GB" b="0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rPr>
                      <m:t>)</m:t>
                    </m:r>
                  </m:oMath>
                </a14:m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représente la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capacité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maximal du lien I à ne pas </a:t>
                </a:r>
                <a:r>
                  <a:rPr lang="en-GB" dirty="0" err="1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depasser</a:t>
                </a:r>
                <a:r>
                  <a:rPr lang="en-GB" dirty="0">
                    <a:solidFill>
                      <a:schemeClr val="dk1"/>
                    </a:solidFill>
                    <a:latin typeface="Calisto MT" panose="02040603050505030304" pitchFamily="18" charset="0"/>
                    <a:ea typeface="Roboto"/>
                    <a:cs typeface="Times New Roman" panose="02020603050405020304" pitchFamily="18" charset="0"/>
                    <a:sym typeface="Roboto"/>
                  </a:rPr>
                  <a:t> et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dk1"/>
                  </a:solidFill>
                  <a:latin typeface="Calisto MT" panose="02040603050505030304" pitchFamily="18" charset="0"/>
                  <a:ea typeface="Roboto"/>
                  <a:cs typeface="Times New Roman" panose="02020603050405020304" pitchFamily="18" charset="0"/>
                  <a:sym typeface="Roboto"/>
                </a:endParaRPr>
              </a:p>
            </p:txBody>
          </p:sp>
        </mc:Choice>
        <mc:Fallback xmlns="">
          <p:sp>
            <p:nvSpPr>
              <p:cNvPr id="15" name="Google Shape;3340;p39">
                <a:extLst>
                  <a:ext uri="{FF2B5EF4-FFF2-40B4-BE49-F238E27FC236}">
                    <a16:creationId xmlns:a16="http://schemas.microsoft.com/office/drawing/2014/main" id="{AF6DD914-49C1-4FDF-00A7-2BA72CC1C6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54089" y="4243129"/>
                <a:ext cx="7696501" cy="6096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2735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-425052" y="1038969"/>
            <a:ext cx="5905179" cy="29250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3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03</a:t>
            </a:r>
            <a:endParaRPr sz="138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Google Shape;60;p15"/>
          <p:cNvSpPr/>
          <p:nvPr/>
        </p:nvSpPr>
        <p:spPr>
          <a:xfrm>
            <a:off x="7421381" y="2058763"/>
            <a:ext cx="1738972" cy="1021672"/>
          </a:xfrm>
          <a:custGeom>
            <a:avLst/>
            <a:gdLst/>
            <a:ahLst/>
            <a:cxnLst/>
            <a:rect l="l" t="t" r="r" b="b"/>
            <a:pathLst>
              <a:path w="79261" h="46572" extrusionOk="0">
                <a:moveTo>
                  <a:pt x="39635" y="1"/>
                </a:moveTo>
                <a:cubicBezTo>
                  <a:pt x="38749" y="1"/>
                  <a:pt x="37862" y="230"/>
                  <a:pt x="37065" y="688"/>
                </a:cubicBezTo>
                <a:lnTo>
                  <a:pt x="1679" y="21119"/>
                </a:lnTo>
                <a:cubicBezTo>
                  <a:pt x="1" y="22084"/>
                  <a:pt x="1" y="24489"/>
                  <a:pt x="1679" y="25453"/>
                </a:cubicBezTo>
                <a:lnTo>
                  <a:pt x="37065" y="45884"/>
                </a:lnTo>
                <a:cubicBezTo>
                  <a:pt x="37862" y="46343"/>
                  <a:pt x="38749" y="46572"/>
                  <a:pt x="39635" y="46572"/>
                </a:cubicBezTo>
                <a:cubicBezTo>
                  <a:pt x="40520" y="46572"/>
                  <a:pt x="41405" y="46343"/>
                  <a:pt x="42196" y="45884"/>
                </a:cubicBezTo>
                <a:lnTo>
                  <a:pt x="77594" y="25453"/>
                </a:lnTo>
                <a:cubicBezTo>
                  <a:pt x="79260" y="24489"/>
                  <a:pt x="79260" y="22084"/>
                  <a:pt x="77594" y="21119"/>
                </a:cubicBezTo>
                <a:lnTo>
                  <a:pt x="42196" y="688"/>
                </a:lnTo>
                <a:cubicBezTo>
                  <a:pt x="41405" y="230"/>
                  <a:pt x="40520" y="1"/>
                  <a:pt x="396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5"/>
          <p:cNvGrpSpPr/>
          <p:nvPr/>
        </p:nvGrpSpPr>
        <p:grpSpPr>
          <a:xfrm>
            <a:off x="5176980" y="949675"/>
            <a:ext cx="1801298" cy="2313940"/>
            <a:chOff x="2616388" y="1504175"/>
            <a:chExt cx="2082425" cy="2675075"/>
          </a:xfrm>
        </p:grpSpPr>
        <p:sp>
          <p:nvSpPr>
            <p:cNvPr id="62" name="Google Shape;62;p15"/>
            <p:cNvSpPr/>
            <p:nvPr/>
          </p:nvSpPr>
          <p:spPr>
            <a:xfrm>
              <a:off x="2616688" y="3345475"/>
              <a:ext cx="1897575" cy="833775"/>
            </a:xfrm>
            <a:custGeom>
              <a:avLst/>
              <a:gdLst/>
              <a:ahLst/>
              <a:cxnLst/>
              <a:rect l="l" t="t" r="r" b="b"/>
              <a:pathLst>
                <a:path w="75903" h="33351" extrusionOk="0">
                  <a:moveTo>
                    <a:pt x="0" y="1"/>
                  </a:moveTo>
                  <a:lnTo>
                    <a:pt x="0" y="989"/>
                  </a:lnTo>
                  <a:cubicBezTo>
                    <a:pt x="0" y="1108"/>
                    <a:pt x="72" y="1215"/>
                    <a:pt x="191" y="1275"/>
                  </a:cubicBezTo>
                  <a:lnTo>
                    <a:pt x="55472" y="33195"/>
                  </a:lnTo>
                  <a:cubicBezTo>
                    <a:pt x="55829" y="33350"/>
                    <a:pt x="56246" y="33338"/>
                    <a:pt x="56591" y="33148"/>
                  </a:cubicBezTo>
                  <a:lnTo>
                    <a:pt x="75629" y="22158"/>
                  </a:lnTo>
                  <a:cubicBezTo>
                    <a:pt x="75784" y="22087"/>
                    <a:pt x="75879" y="21944"/>
                    <a:pt x="75903" y="21789"/>
                  </a:cubicBezTo>
                  <a:lnTo>
                    <a:pt x="75903" y="2080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616388" y="3057550"/>
              <a:ext cx="1897875" cy="1095775"/>
            </a:xfrm>
            <a:custGeom>
              <a:avLst/>
              <a:gdLst/>
              <a:ahLst/>
              <a:cxnLst/>
              <a:rect l="l" t="t" r="r" b="b"/>
              <a:pathLst>
                <a:path w="75915" h="43831" extrusionOk="0">
                  <a:moveTo>
                    <a:pt x="19950" y="0"/>
                  </a:moveTo>
                  <a:cubicBezTo>
                    <a:pt x="19729" y="0"/>
                    <a:pt x="19496" y="55"/>
                    <a:pt x="19312" y="159"/>
                  </a:cubicBezTo>
                  <a:lnTo>
                    <a:pt x="274" y="11149"/>
                  </a:lnTo>
                  <a:cubicBezTo>
                    <a:pt x="120" y="11220"/>
                    <a:pt x="24" y="11351"/>
                    <a:pt x="0" y="11518"/>
                  </a:cubicBezTo>
                  <a:cubicBezTo>
                    <a:pt x="12" y="11637"/>
                    <a:pt x="84" y="11744"/>
                    <a:pt x="191" y="11804"/>
                  </a:cubicBezTo>
                  <a:lnTo>
                    <a:pt x="55484" y="43724"/>
                  </a:lnTo>
                  <a:cubicBezTo>
                    <a:pt x="55647" y="43795"/>
                    <a:pt x="55822" y="43831"/>
                    <a:pt x="55998" y="43831"/>
                  </a:cubicBezTo>
                  <a:cubicBezTo>
                    <a:pt x="56207" y="43831"/>
                    <a:pt x="56415" y="43780"/>
                    <a:pt x="56603" y="43677"/>
                  </a:cubicBezTo>
                  <a:lnTo>
                    <a:pt x="75641" y="32687"/>
                  </a:lnTo>
                  <a:cubicBezTo>
                    <a:pt x="75796" y="32616"/>
                    <a:pt x="75891" y="32485"/>
                    <a:pt x="75915" y="32318"/>
                  </a:cubicBezTo>
                  <a:cubicBezTo>
                    <a:pt x="75903" y="32199"/>
                    <a:pt x="75831" y="32080"/>
                    <a:pt x="75724" y="32032"/>
                  </a:cubicBezTo>
                  <a:lnTo>
                    <a:pt x="20432" y="112"/>
                  </a:lnTo>
                  <a:cubicBezTo>
                    <a:pt x="20303" y="37"/>
                    <a:pt x="20131" y="0"/>
                    <a:pt x="1995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2643763" y="3070150"/>
              <a:ext cx="1853825" cy="1070400"/>
            </a:xfrm>
            <a:custGeom>
              <a:avLst/>
              <a:gdLst/>
              <a:ahLst/>
              <a:cxnLst/>
              <a:rect l="l" t="t" r="r" b="b"/>
              <a:pathLst>
                <a:path w="74153" h="42816" extrusionOk="0">
                  <a:moveTo>
                    <a:pt x="54841" y="42732"/>
                  </a:moveTo>
                  <a:lnTo>
                    <a:pt x="156" y="11157"/>
                  </a:lnTo>
                  <a:cubicBezTo>
                    <a:pt x="1" y="11073"/>
                    <a:pt x="25" y="10931"/>
                    <a:pt x="191" y="10823"/>
                  </a:cubicBezTo>
                  <a:lnTo>
                    <a:pt x="18741" y="108"/>
                  </a:lnTo>
                  <a:cubicBezTo>
                    <a:pt x="18920" y="13"/>
                    <a:pt x="19134" y="1"/>
                    <a:pt x="19313" y="84"/>
                  </a:cubicBezTo>
                  <a:lnTo>
                    <a:pt x="74010" y="31671"/>
                  </a:lnTo>
                  <a:cubicBezTo>
                    <a:pt x="74153" y="31755"/>
                    <a:pt x="74129" y="31897"/>
                    <a:pt x="73962" y="31993"/>
                  </a:cubicBezTo>
                  <a:lnTo>
                    <a:pt x="55413" y="42708"/>
                  </a:lnTo>
                  <a:cubicBezTo>
                    <a:pt x="55234" y="42815"/>
                    <a:pt x="55020" y="42815"/>
                    <a:pt x="54841" y="427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15"/>
            <p:cNvGrpSpPr/>
            <p:nvPr/>
          </p:nvGrpSpPr>
          <p:grpSpPr>
            <a:xfrm>
              <a:off x="2723238" y="3123575"/>
              <a:ext cx="1675550" cy="965475"/>
              <a:chOff x="2723238" y="3123575"/>
              <a:chExt cx="1675550" cy="965475"/>
            </a:xfrm>
          </p:grpSpPr>
          <p:sp>
            <p:nvSpPr>
              <p:cNvPr id="66" name="Google Shape;66;p15"/>
              <p:cNvSpPr/>
              <p:nvPr/>
            </p:nvSpPr>
            <p:spPr>
              <a:xfrm>
                <a:off x="3065263" y="3123575"/>
                <a:ext cx="14110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9" extrusionOk="0">
                    <a:moveTo>
                      <a:pt x="2190" y="0"/>
                    </a:moveTo>
                    <a:cubicBezTo>
                      <a:pt x="2018" y="0"/>
                      <a:pt x="1846" y="42"/>
                      <a:pt x="1691" y="126"/>
                    </a:cubicBezTo>
                    <a:lnTo>
                      <a:pt x="310" y="924"/>
                    </a:lnTo>
                    <a:cubicBezTo>
                      <a:pt x="36" y="1090"/>
                      <a:pt x="0" y="1328"/>
                      <a:pt x="238" y="1459"/>
                    </a:cubicBezTo>
                    <a:lnTo>
                      <a:pt x="3036" y="3079"/>
                    </a:lnTo>
                    <a:cubicBezTo>
                      <a:pt x="3173" y="3139"/>
                      <a:pt x="3317" y="3169"/>
                      <a:pt x="3460" y="3169"/>
                    </a:cubicBezTo>
                    <a:cubicBezTo>
                      <a:pt x="3629" y="3169"/>
                      <a:pt x="3798" y="3127"/>
                      <a:pt x="3953" y="3043"/>
                    </a:cubicBezTo>
                    <a:lnTo>
                      <a:pt x="5346" y="2233"/>
                    </a:lnTo>
                    <a:cubicBezTo>
                      <a:pt x="5620" y="2067"/>
                      <a:pt x="5644" y="1828"/>
                      <a:pt x="5406" y="1697"/>
                    </a:cubicBezTo>
                    <a:lnTo>
                      <a:pt x="2619" y="90"/>
                    </a:lnTo>
                    <a:cubicBezTo>
                      <a:pt x="2483" y="30"/>
                      <a:pt x="2337" y="0"/>
                      <a:pt x="21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3197713" y="3200100"/>
                <a:ext cx="1411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8" extrusionOk="0">
                    <a:moveTo>
                      <a:pt x="2199" y="0"/>
                    </a:moveTo>
                    <a:cubicBezTo>
                      <a:pt x="2023" y="0"/>
                      <a:pt x="1848" y="45"/>
                      <a:pt x="1691" y="137"/>
                    </a:cubicBezTo>
                    <a:lnTo>
                      <a:pt x="310" y="934"/>
                    </a:lnTo>
                    <a:cubicBezTo>
                      <a:pt x="36" y="1089"/>
                      <a:pt x="0" y="1327"/>
                      <a:pt x="239" y="1470"/>
                    </a:cubicBezTo>
                    <a:lnTo>
                      <a:pt x="3036" y="3077"/>
                    </a:lnTo>
                    <a:cubicBezTo>
                      <a:pt x="3173" y="3137"/>
                      <a:pt x="3317" y="3167"/>
                      <a:pt x="3460" y="3167"/>
                    </a:cubicBezTo>
                    <a:cubicBezTo>
                      <a:pt x="3630" y="3167"/>
                      <a:pt x="3798" y="3126"/>
                      <a:pt x="3953" y="3042"/>
                    </a:cubicBezTo>
                    <a:lnTo>
                      <a:pt x="5346" y="2244"/>
                    </a:lnTo>
                    <a:cubicBezTo>
                      <a:pt x="5620" y="2077"/>
                      <a:pt x="5644" y="1839"/>
                      <a:pt x="5406" y="1708"/>
                    </a:cubicBezTo>
                    <a:lnTo>
                      <a:pt x="2620" y="89"/>
                    </a:lnTo>
                    <a:cubicBezTo>
                      <a:pt x="2486" y="30"/>
                      <a:pt x="2342" y="0"/>
                      <a:pt x="2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3330463" y="3276550"/>
                <a:ext cx="1408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3163" extrusionOk="0">
                    <a:moveTo>
                      <a:pt x="2179" y="1"/>
                    </a:moveTo>
                    <a:cubicBezTo>
                      <a:pt x="2006" y="1"/>
                      <a:pt x="1834" y="43"/>
                      <a:pt x="1679" y="127"/>
                    </a:cubicBezTo>
                    <a:lnTo>
                      <a:pt x="298" y="924"/>
                    </a:lnTo>
                    <a:cubicBezTo>
                      <a:pt x="24" y="1091"/>
                      <a:pt x="1" y="1329"/>
                      <a:pt x="227" y="1460"/>
                    </a:cubicBezTo>
                    <a:lnTo>
                      <a:pt x="3025" y="3067"/>
                    </a:lnTo>
                    <a:cubicBezTo>
                      <a:pt x="3159" y="3132"/>
                      <a:pt x="3300" y="3162"/>
                      <a:pt x="3441" y="3162"/>
                    </a:cubicBezTo>
                    <a:cubicBezTo>
                      <a:pt x="3613" y="3162"/>
                      <a:pt x="3784" y="3117"/>
                      <a:pt x="3942" y="3032"/>
                    </a:cubicBezTo>
                    <a:lnTo>
                      <a:pt x="5335" y="2234"/>
                    </a:lnTo>
                    <a:cubicBezTo>
                      <a:pt x="5608" y="2079"/>
                      <a:pt x="5632" y="1841"/>
                      <a:pt x="5394" y="1698"/>
                    </a:cubicBezTo>
                    <a:lnTo>
                      <a:pt x="2608" y="91"/>
                    </a:lnTo>
                    <a:cubicBezTo>
                      <a:pt x="2472" y="31"/>
                      <a:pt x="2325" y="1"/>
                      <a:pt x="2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3462613" y="3353050"/>
                <a:ext cx="1411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3" extrusionOk="0">
                    <a:moveTo>
                      <a:pt x="2191" y="1"/>
                    </a:moveTo>
                    <a:cubicBezTo>
                      <a:pt x="2019" y="1"/>
                      <a:pt x="1846" y="43"/>
                      <a:pt x="1692" y="127"/>
                    </a:cubicBezTo>
                    <a:lnTo>
                      <a:pt x="311" y="924"/>
                    </a:lnTo>
                    <a:cubicBezTo>
                      <a:pt x="37" y="1091"/>
                      <a:pt x="1" y="1329"/>
                      <a:pt x="239" y="1460"/>
                    </a:cubicBezTo>
                    <a:lnTo>
                      <a:pt x="3037" y="3067"/>
                    </a:lnTo>
                    <a:cubicBezTo>
                      <a:pt x="3171" y="3132"/>
                      <a:pt x="3315" y="3162"/>
                      <a:pt x="3458" y="3162"/>
                    </a:cubicBezTo>
                    <a:cubicBezTo>
                      <a:pt x="3634" y="3162"/>
                      <a:pt x="3809" y="3117"/>
                      <a:pt x="3966" y="3032"/>
                    </a:cubicBezTo>
                    <a:lnTo>
                      <a:pt x="5347" y="2234"/>
                    </a:lnTo>
                    <a:cubicBezTo>
                      <a:pt x="5609" y="2079"/>
                      <a:pt x="5645" y="1841"/>
                      <a:pt x="5406" y="1698"/>
                    </a:cubicBezTo>
                    <a:lnTo>
                      <a:pt x="2620" y="91"/>
                    </a:lnTo>
                    <a:cubicBezTo>
                      <a:pt x="2484" y="31"/>
                      <a:pt x="2337" y="1"/>
                      <a:pt x="21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3595388" y="3429425"/>
                <a:ext cx="1408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3168" extrusionOk="0">
                    <a:moveTo>
                      <a:pt x="2187" y="1"/>
                    </a:moveTo>
                    <a:cubicBezTo>
                      <a:pt x="2013" y="1"/>
                      <a:pt x="1841" y="46"/>
                      <a:pt x="1691" y="131"/>
                    </a:cubicBezTo>
                    <a:lnTo>
                      <a:pt x="298" y="929"/>
                    </a:lnTo>
                    <a:cubicBezTo>
                      <a:pt x="24" y="1096"/>
                      <a:pt x="0" y="1334"/>
                      <a:pt x="238" y="1465"/>
                    </a:cubicBezTo>
                    <a:lnTo>
                      <a:pt x="3024" y="3072"/>
                    </a:lnTo>
                    <a:cubicBezTo>
                      <a:pt x="3158" y="3137"/>
                      <a:pt x="3302" y="3167"/>
                      <a:pt x="3446" y="3167"/>
                    </a:cubicBezTo>
                    <a:cubicBezTo>
                      <a:pt x="3621" y="3167"/>
                      <a:pt x="3796" y="3122"/>
                      <a:pt x="3953" y="3037"/>
                    </a:cubicBezTo>
                    <a:lnTo>
                      <a:pt x="5334" y="2239"/>
                    </a:lnTo>
                    <a:cubicBezTo>
                      <a:pt x="5608" y="2084"/>
                      <a:pt x="5632" y="1846"/>
                      <a:pt x="5406" y="1703"/>
                    </a:cubicBezTo>
                    <a:lnTo>
                      <a:pt x="2608" y="96"/>
                    </a:lnTo>
                    <a:cubicBezTo>
                      <a:pt x="2474" y="31"/>
                      <a:pt x="2330" y="1"/>
                      <a:pt x="2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3727838" y="3505775"/>
                <a:ext cx="141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73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7"/>
                    </a:cubicBezTo>
                    <a:lnTo>
                      <a:pt x="298" y="935"/>
                    </a:lnTo>
                    <a:cubicBezTo>
                      <a:pt x="24" y="1090"/>
                      <a:pt x="0" y="1328"/>
                      <a:pt x="239" y="1471"/>
                    </a:cubicBezTo>
                    <a:lnTo>
                      <a:pt x="3025" y="3078"/>
                    </a:lnTo>
                    <a:cubicBezTo>
                      <a:pt x="3159" y="3142"/>
                      <a:pt x="3302" y="3173"/>
                      <a:pt x="3446" y="3173"/>
                    </a:cubicBezTo>
                    <a:cubicBezTo>
                      <a:pt x="3621" y="3173"/>
                      <a:pt x="3796" y="3128"/>
                      <a:pt x="3953" y="3042"/>
                    </a:cubicBezTo>
                    <a:lnTo>
                      <a:pt x="5334" y="2245"/>
                    </a:lnTo>
                    <a:cubicBezTo>
                      <a:pt x="5608" y="2090"/>
                      <a:pt x="5644" y="1852"/>
                      <a:pt x="5406" y="1709"/>
                    </a:cubicBezTo>
                    <a:lnTo>
                      <a:pt x="2608" y="90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3860288" y="35824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1"/>
                    </a:cubicBezTo>
                    <a:lnTo>
                      <a:pt x="298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1" y="3167"/>
                      <a:pt x="3796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4" y="1846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3992738" y="36589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92" y="1"/>
                    </a:moveTo>
                    <a:cubicBezTo>
                      <a:pt x="2020" y="1"/>
                      <a:pt x="1849" y="46"/>
                      <a:pt x="1692" y="131"/>
                    </a:cubicBezTo>
                    <a:lnTo>
                      <a:pt x="299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2" y="3167"/>
                      <a:pt x="3797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5" y="1834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1"/>
                      <a:pt x="21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4125213" y="3735425"/>
                <a:ext cx="141100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2" extrusionOk="0">
                    <a:moveTo>
                      <a:pt x="2192" y="0"/>
                    </a:moveTo>
                    <a:cubicBezTo>
                      <a:pt x="2019" y="0"/>
                      <a:pt x="1848" y="46"/>
                      <a:pt x="1691" y="131"/>
                    </a:cubicBezTo>
                    <a:lnTo>
                      <a:pt x="298" y="929"/>
                    </a:lnTo>
                    <a:cubicBezTo>
                      <a:pt x="36" y="1084"/>
                      <a:pt x="0" y="1322"/>
                      <a:pt x="238" y="1464"/>
                    </a:cubicBezTo>
                    <a:lnTo>
                      <a:pt x="3024" y="3072"/>
                    </a:lnTo>
                    <a:cubicBezTo>
                      <a:pt x="3161" y="3132"/>
                      <a:pt x="3307" y="3162"/>
                      <a:pt x="3453" y="3162"/>
                    </a:cubicBezTo>
                    <a:cubicBezTo>
                      <a:pt x="3626" y="3162"/>
                      <a:pt x="3798" y="3120"/>
                      <a:pt x="3953" y="3036"/>
                    </a:cubicBezTo>
                    <a:lnTo>
                      <a:pt x="5334" y="2238"/>
                    </a:lnTo>
                    <a:cubicBezTo>
                      <a:pt x="5608" y="2084"/>
                      <a:pt x="5644" y="1845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2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4257663" y="3811925"/>
                <a:ext cx="1411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2" extrusionOk="0">
                    <a:moveTo>
                      <a:pt x="2192" y="0"/>
                    </a:moveTo>
                    <a:cubicBezTo>
                      <a:pt x="2020" y="0"/>
                      <a:pt x="1848" y="46"/>
                      <a:pt x="1691" y="131"/>
                    </a:cubicBezTo>
                    <a:lnTo>
                      <a:pt x="310" y="929"/>
                    </a:lnTo>
                    <a:cubicBezTo>
                      <a:pt x="36" y="1083"/>
                      <a:pt x="1" y="1322"/>
                      <a:pt x="239" y="1464"/>
                    </a:cubicBezTo>
                    <a:lnTo>
                      <a:pt x="3037" y="3072"/>
                    </a:lnTo>
                    <a:cubicBezTo>
                      <a:pt x="3168" y="3132"/>
                      <a:pt x="3311" y="3162"/>
                      <a:pt x="3456" y="3162"/>
                    </a:cubicBezTo>
                    <a:cubicBezTo>
                      <a:pt x="3626" y="3162"/>
                      <a:pt x="3799" y="3120"/>
                      <a:pt x="3953" y="3036"/>
                    </a:cubicBezTo>
                    <a:lnTo>
                      <a:pt x="5335" y="2226"/>
                    </a:lnTo>
                    <a:cubicBezTo>
                      <a:pt x="5608" y="2072"/>
                      <a:pt x="5644" y="1833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968213" y="3176425"/>
                <a:ext cx="145575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7" extrusionOk="0">
                    <a:moveTo>
                      <a:pt x="2286" y="1"/>
                    </a:moveTo>
                    <a:cubicBezTo>
                      <a:pt x="2193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3" y="1226"/>
                      <a:pt x="1" y="1346"/>
                      <a:pt x="120" y="1417"/>
                    </a:cubicBezTo>
                    <a:lnTo>
                      <a:pt x="3323" y="3274"/>
                    </a:lnTo>
                    <a:cubicBezTo>
                      <a:pt x="3393" y="3302"/>
                      <a:pt x="3469" y="3316"/>
                      <a:pt x="3546" y="3316"/>
                    </a:cubicBezTo>
                    <a:cubicBezTo>
                      <a:pt x="3636" y="3316"/>
                      <a:pt x="3727" y="3296"/>
                      <a:pt x="3811" y="3251"/>
                    </a:cubicBezTo>
                    <a:lnTo>
                      <a:pt x="5668" y="2179"/>
                    </a:lnTo>
                    <a:cubicBezTo>
                      <a:pt x="5811" y="2096"/>
                      <a:pt x="5823" y="1965"/>
                      <a:pt x="5704" y="1893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886963" y="3223950"/>
                <a:ext cx="20122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4585" extrusionOk="0">
                    <a:moveTo>
                      <a:pt x="2260" y="1"/>
                    </a:moveTo>
                    <a:cubicBezTo>
                      <a:pt x="2155" y="1"/>
                      <a:pt x="2049" y="25"/>
                      <a:pt x="1953" y="76"/>
                    </a:cubicBezTo>
                    <a:lnTo>
                      <a:pt x="191" y="1100"/>
                    </a:lnTo>
                    <a:cubicBezTo>
                      <a:pt x="24" y="1195"/>
                      <a:pt x="0" y="1338"/>
                      <a:pt x="155" y="1433"/>
                    </a:cubicBezTo>
                    <a:lnTo>
                      <a:pt x="5525" y="4529"/>
                    </a:lnTo>
                    <a:cubicBezTo>
                      <a:pt x="5605" y="4566"/>
                      <a:pt x="5693" y="4584"/>
                      <a:pt x="5780" y="4584"/>
                    </a:cubicBezTo>
                    <a:cubicBezTo>
                      <a:pt x="5887" y="4584"/>
                      <a:pt x="5993" y="4557"/>
                      <a:pt x="6084" y="4505"/>
                    </a:cubicBezTo>
                    <a:lnTo>
                      <a:pt x="7858" y="3481"/>
                    </a:lnTo>
                    <a:cubicBezTo>
                      <a:pt x="8025" y="3386"/>
                      <a:pt x="8049" y="3243"/>
                      <a:pt x="7894" y="3159"/>
                    </a:cubicBezTo>
                    <a:lnTo>
                      <a:pt x="2524" y="52"/>
                    </a:lnTo>
                    <a:cubicBezTo>
                      <a:pt x="2441" y="19"/>
                      <a:pt x="2351" y="1"/>
                      <a:pt x="2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2805688" y="3271075"/>
                <a:ext cx="217325" cy="124050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4962" extrusionOk="0">
                    <a:moveTo>
                      <a:pt x="2248" y="0"/>
                    </a:moveTo>
                    <a:cubicBezTo>
                      <a:pt x="2141" y="0"/>
                      <a:pt x="2036" y="27"/>
                      <a:pt x="1942" y="84"/>
                    </a:cubicBezTo>
                    <a:lnTo>
                      <a:pt x="191" y="1096"/>
                    </a:lnTo>
                    <a:cubicBezTo>
                      <a:pt x="13" y="1191"/>
                      <a:pt x="1" y="1346"/>
                      <a:pt x="144" y="1429"/>
                    </a:cubicBezTo>
                    <a:lnTo>
                      <a:pt x="6168" y="4906"/>
                    </a:lnTo>
                    <a:cubicBezTo>
                      <a:pt x="6254" y="4943"/>
                      <a:pt x="6345" y="4961"/>
                      <a:pt x="6435" y="4961"/>
                    </a:cubicBezTo>
                    <a:cubicBezTo>
                      <a:pt x="6544" y="4961"/>
                      <a:pt x="6653" y="4934"/>
                      <a:pt x="6752" y="4882"/>
                    </a:cubicBezTo>
                    <a:lnTo>
                      <a:pt x="8502" y="3882"/>
                    </a:lnTo>
                    <a:cubicBezTo>
                      <a:pt x="8669" y="3775"/>
                      <a:pt x="8692" y="3620"/>
                      <a:pt x="8538" y="3536"/>
                    </a:cubicBezTo>
                    <a:lnTo>
                      <a:pt x="2525" y="60"/>
                    </a:lnTo>
                    <a:cubicBezTo>
                      <a:pt x="2436" y="21"/>
                      <a:pt x="2341" y="0"/>
                      <a:pt x="22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4160638" y="3864775"/>
                <a:ext cx="145575" cy="82900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6" extrusionOk="0">
                    <a:moveTo>
                      <a:pt x="2255" y="1"/>
                    </a:moveTo>
                    <a:cubicBezTo>
                      <a:pt x="2170" y="1"/>
                      <a:pt x="2086" y="21"/>
                      <a:pt x="2012" y="65"/>
                    </a:cubicBezTo>
                    <a:lnTo>
                      <a:pt x="155" y="1148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3322" y="3268"/>
                    </a:lnTo>
                    <a:cubicBezTo>
                      <a:pt x="3393" y="3300"/>
                      <a:pt x="3469" y="3316"/>
                      <a:pt x="3544" y="3316"/>
                    </a:cubicBezTo>
                    <a:cubicBezTo>
                      <a:pt x="3633" y="3316"/>
                      <a:pt x="3721" y="3294"/>
                      <a:pt x="3798" y="3256"/>
                    </a:cubicBezTo>
                    <a:lnTo>
                      <a:pt x="5667" y="2172"/>
                    </a:lnTo>
                    <a:cubicBezTo>
                      <a:pt x="5810" y="2089"/>
                      <a:pt x="5822" y="1970"/>
                      <a:pt x="5691" y="1898"/>
                    </a:cubicBezTo>
                    <a:lnTo>
                      <a:pt x="2489" y="53"/>
                    </a:lnTo>
                    <a:cubicBezTo>
                      <a:pt x="2414" y="19"/>
                      <a:pt x="2334" y="1"/>
                      <a:pt x="22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4023113" y="3879875"/>
                <a:ext cx="200950" cy="1145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4581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5513" y="4521"/>
                    </a:lnTo>
                    <a:cubicBezTo>
                      <a:pt x="5597" y="4560"/>
                      <a:pt x="5688" y="4581"/>
                      <a:pt x="5780" y="4581"/>
                    </a:cubicBezTo>
                    <a:cubicBezTo>
                      <a:pt x="5885" y="4581"/>
                      <a:pt x="5990" y="4554"/>
                      <a:pt x="6085" y="4497"/>
                    </a:cubicBezTo>
                    <a:lnTo>
                      <a:pt x="7847" y="3485"/>
                    </a:lnTo>
                    <a:cubicBezTo>
                      <a:pt x="8013" y="3390"/>
                      <a:pt x="8037" y="3235"/>
                      <a:pt x="7882" y="3152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925188" y="3917450"/>
                <a:ext cx="217300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4959" extrusionOk="0">
                    <a:moveTo>
                      <a:pt x="2253" y="1"/>
                    </a:moveTo>
                    <a:cubicBezTo>
                      <a:pt x="2143" y="1"/>
                      <a:pt x="2033" y="31"/>
                      <a:pt x="1929" y="89"/>
                    </a:cubicBezTo>
                    <a:lnTo>
                      <a:pt x="191" y="1089"/>
                    </a:lnTo>
                    <a:cubicBezTo>
                      <a:pt x="12" y="1184"/>
                      <a:pt x="0" y="1351"/>
                      <a:pt x="143" y="1422"/>
                    </a:cubicBezTo>
                    <a:lnTo>
                      <a:pt x="6168" y="4899"/>
                    </a:lnTo>
                    <a:cubicBezTo>
                      <a:pt x="6257" y="4938"/>
                      <a:pt x="6351" y="4959"/>
                      <a:pt x="6445" y="4959"/>
                    </a:cubicBezTo>
                    <a:cubicBezTo>
                      <a:pt x="6551" y="4959"/>
                      <a:pt x="6656" y="4932"/>
                      <a:pt x="6751" y="4875"/>
                    </a:cubicBezTo>
                    <a:lnTo>
                      <a:pt x="8501" y="3875"/>
                    </a:lnTo>
                    <a:cubicBezTo>
                      <a:pt x="8668" y="3780"/>
                      <a:pt x="8692" y="3625"/>
                      <a:pt x="8537" y="3542"/>
                    </a:cubicBezTo>
                    <a:lnTo>
                      <a:pt x="2524" y="65"/>
                    </a:lnTo>
                    <a:cubicBezTo>
                      <a:pt x="2438" y="22"/>
                      <a:pt x="2346" y="1"/>
                      <a:pt x="22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2723238" y="3317650"/>
                <a:ext cx="145875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9" extrusionOk="0">
                    <a:moveTo>
                      <a:pt x="2284" y="0"/>
                    </a:moveTo>
                    <a:cubicBezTo>
                      <a:pt x="2201" y="0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6" y="3281"/>
                    </a:lnTo>
                    <a:cubicBezTo>
                      <a:pt x="3408" y="3307"/>
                      <a:pt x="3474" y="3319"/>
                      <a:pt x="3541" y="3319"/>
                    </a:cubicBezTo>
                    <a:cubicBezTo>
                      <a:pt x="3629" y="3319"/>
                      <a:pt x="3718" y="3298"/>
                      <a:pt x="3799" y="3257"/>
                    </a:cubicBezTo>
                    <a:lnTo>
                      <a:pt x="5680" y="2174"/>
                    </a:lnTo>
                    <a:cubicBezTo>
                      <a:pt x="5823" y="2090"/>
                      <a:pt x="5835" y="1971"/>
                      <a:pt x="5716" y="1912"/>
                    </a:cubicBezTo>
                    <a:lnTo>
                      <a:pt x="2489" y="42"/>
                    </a:lnTo>
                    <a:cubicBezTo>
                      <a:pt x="2424" y="15"/>
                      <a:pt x="2353" y="0"/>
                      <a:pt x="22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829513" y="33789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9" y="1"/>
                    </a:moveTo>
                    <a:cubicBezTo>
                      <a:pt x="2207" y="1"/>
                      <a:pt x="2126" y="22"/>
                      <a:pt x="2048" y="67"/>
                    </a:cubicBezTo>
                    <a:lnTo>
                      <a:pt x="155" y="1150"/>
                    </a:lnTo>
                    <a:cubicBezTo>
                      <a:pt x="24" y="1234"/>
                      <a:pt x="0" y="1353"/>
                      <a:pt x="119" y="1412"/>
                    </a:cubicBezTo>
                    <a:lnTo>
                      <a:pt x="3346" y="3281"/>
                    </a:lnTo>
                    <a:cubicBezTo>
                      <a:pt x="3411" y="3309"/>
                      <a:pt x="3484" y="3324"/>
                      <a:pt x="3557" y="3324"/>
                    </a:cubicBezTo>
                    <a:cubicBezTo>
                      <a:pt x="3642" y="3324"/>
                      <a:pt x="3727" y="3303"/>
                      <a:pt x="3798" y="3258"/>
                    </a:cubicBezTo>
                    <a:lnTo>
                      <a:pt x="5692" y="2174"/>
                    </a:lnTo>
                    <a:cubicBezTo>
                      <a:pt x="5823" y="2091"/>
                      <a:pt x="5834" y="1972"/>
                      <a:pt x="5727" y="1912"/>
                    </a:cubicBezTo>
                    <a:lnTo>
                      <a:pt x="2501" y="43"/>
                    </a:lnTo>
                    <a:cubicBezTo>
                      <a:pt x="2430" y="16"/>
                      <a:pt x="2359" y="1"/>
                      <a:pt x="2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935763" y="3440275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4" y="1"/>
                    </a:moveTo>
                    <a:cubicBezTo>
                      <a:pt x="2201" y="1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7" y="3281"/>
                    </a:lnTo>
                    <a:cubicBezTo>
                      <a:pt x="3412" y="3308"/>
                      <a:pt x="3482" y="3323"/>
                      <a:pt x="3553" y="3323"/>
                    </a:cubicBezTo>
                    <a:cubicBezTo>
                      <a:pt x="3637" y="3323"/>
                      <a:pt x="3722" y="3303"/>
                      <a:pt x="3799" y="3257"/>
                    </a:cubicBezTo>
                    <a:lnTo>
                      <a:pt x="5692" y="2174"/>
                    </a:lnTo>
                    <a:cubicBezTo>
                      <a:pt x="5823" y="2091"/>
                      <a:pt x="5835" y="1971"/>
                      <a:pt x="5716" y="1912"/>
                    </a:cubicBezTo>
                    <a:lnTo>
                      <a:pt x="2489" y="43"/>
                    </a:lnTo>
                    <a:cubicBezTo>
                      <a:pt x="2424" y="15"/>
                      <a:pt x="2353" y="1"/>
                      <a:pt x="22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990838" y="3378025"/>
                <a:ext cx="121175" cy="68575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3" extrusionOk="0">
                    <a:moveTo>
                      <a:pt x="2257" y="0"/>
                    </a:moveTo>
                    <a:cubicBezTo>
                      <a:pt x="2146" y="0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99"/>
                      <a:pt x="1" y="1342"/>
                      <a:pt x="143" y="1437"/>
                    </a:cubicBezTo>
                    <a:lnTo>
                      <a:pt x="2310" y="2687"/>
                    </a:lnTo>
                    <a:cubicBezTo>
                      <a:pt x="2394" y="2724"/>
                      <a:pt x="2484" y="2742"/>
                      <a:pt x="2574" y="2742"/>
                    </a:cubicBezTo>
                    <a:cubicBezTo>
                      <a:pt x="2690" y="2742"/>
                      <a:pt x="2805" y="2712"/>
                      <a:pt x="2906" y="2652"/>
                    </a:cubicBezTo>
                    <a:lnTo>
                      <a:pt x="4656" y="1652"/>
                    </a:lnTo>
                    <a:cubicBezTo>
                      <a:pt x="4823" y="1544"/>
                      <a:pt x="4846" y="1402"/>
                      <a:pt x="4692" y="1306"/>
                    </a:cubicBezTo>
                    <a:lnTo>
                      <a:pt x="2525" y="56"/>
                    </a:lnTo>
                    <a:cubicBezTo>
                      <a:pt x="2439" y="19"/>
                      <a:pt x="2348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3075663" y="3426925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5" y="0"/>
                    </a:moveTo>
                    <a:cubicBezTo>
                      <a:pt x="2146" y="0"/>
                      <a:pt x="2039" y="30"/>
                      <a:pt x="1942" y="89"/>
                    </a:cubicBezTo>
                    <a:lnTo>
                      <a:pt x="191" y="1089"/>
                    </a:lnTo>
                    <a:cubicBezTo>
                      <a:pt x="13" y="1196"/>
                      <a:pt x="1" y="1339"/>
                      <a:pt x="156" y="1434"/>
                    </a:cubicBezTo>
                    <a:lnTo>
                      <a:pt x="2311" y="2684"/>
                    </a:lnTo>
                    <a:cubicBezTo>
                      <a:pt x="2396" y="2722"/>
                      <a:pt x="2487" y="2740"/>
                      <a:pt x="2578" y="2740"/>
                    </a:cubicBezTo>
                    <a:cubicBezTo>
                      <a:pt x="2689" y="2740"/>
                      <a:pt x="2801" y="2713"/>
                      <a:pt x="2906" y="2660"/>
                    </a:cubicBezTo>
                    <a:lnTo>
                      <a:pt x="4644" y="1648"/>
                    </a:lnTo>
                    <a:cubicBezTo>
                      <a:pt x="4823" y="1553"/>
                      <a:pt x="4835" y="1398"/>
                      <a:pt x="4692" y="1315"/>
                    </a:cubicBezTo>
                    <a:lnTo>
                      <a:pt x="2525" y="65"/>
                    </a:lnTo>
                    <a:cubicBezTo>
                      <a:pt x="2438" y="21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3160513" y="3475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8" y="1"/>
                    </a:moveTo>
                    <a:cubicBezTo>
                      <a:pt x="2148" y="1"/>
                      <a:pt x="2039" y="28"/>
                      <a:pt x="1941" y="80"/>
                    </a:cubicBezTo>
                    <a:lnTo>
                      <a:pt x="191" y="1092"/>
                    </a:lnTo>
                    <a:cubicBezTo>
                      <a:pt x="24" y="1187"/>
                      <a:pt x="0" y="1342"/>
                      <a:pt x="155" y="1426"/>
                    </a:cubicBezTo>
                    <a:lnTo>
                      <a:pt x="2322" y="2676"/>
                    </a:lnTo>
                    <a:cubicBezTo>
                      <a:pt x="2403" y="2719"/>
                      <a:pt x="2495" y="2740"/>
                      <a:pt x="2587" y="2740"/>
                    </a:cubicBezTo>
                    <a:cubicBezTo>
                      <a:pt x="2697" y="2740"/>
                      <a:pt x="2808" y="2710"/>
                      <a:pt x="2905" y="2652"/>
                    </a:cubicBezTo>
                    <a:lnTo>
                      <a:pt x="4644" y="1652"/>
                    </a:lnTo>
                    <a:cubicBezTo>
                      <a:pt x="4822" y="1545"/>
                      <a:pt x="4834" y="1402"/>
                      <a:pt x="4691" y="1306"/>
                    </a:cubicBezTo>
                    <a:lnTo>
                      <a:pt x="2524" y="56"/>
                    </a:lnTo>
                    <a:cubicBezTo>
                      <a:pt x="2438" y="19"/>
                      <a:pt x="2348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3245338" y="3524850"/>
                <a:ext cx="1211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0" extrusionOk="0">
                    <a:moveTo>
                      <a:pt x="2257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101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8" y="2722"/>
                      <a:pt x="2498" y="2740"/>
                      <a:pt x="2588" y="2740"/>
                    </a:cubicBezTo>
                    <a:cubicBezTo>
                      <a:pt x="2698" y="2740"/>
                      <a:pt x="2807" y="2713"/>
                      <a:pt x="2906" y="2660"/>
                    </a:cubicBezTo>
                    <a:lnTo>
                      <a:pt x="4656" y="1648"/>
                    </a:lnTo>
                    <a:cubicBezTo>
                      <a:pt x="4822" y="1553"/>
                      <a:pt x="4846" y="1398"/>
                      <a:pt x="4691" y="1315"/>
                    </a:cubicBezTo>
                    <a:lnTo>
                      <a:pt x="2536" y="65"/>
                    </a:lnTo>
                    <a:cubicBezTo>
                      <a:pt x="2444" y="21"/>
                      <a:pt x="2349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3330463" y="3573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0" y="1"/>
                    </a:moveTo>
                    <a:cubicBezTo>
                      <a:pt x="2138" y="1"/>
                      <a:pt x="2027" y="31"/>
                      <a:pt x="1929" y="89"/>
                    </a:cubicBezTo>
                    <a:lnTo>
                      <a:pt x="191" y="1089"/>
                    </a:lnTo>
                    <a:cubicBezTo>
                      <a:pt x="12" y="1196"/>
                      <a:pt x="1" y="1339"/>
                      <a:pt x="143" y="1435"/>
                    </a:cubicBezTo>
                    <a:lnTo>
                      <a:pt x="2310" y="2685"/>
                    </a:lnTo>
                    <a:cubicBezTo>
                      <a:pt x="2396" y="2722"/>
                      <a:pt x="2487" y="2740"/>
                      <a:pt x="2577" y="2740"/>
                    </a:cubicBezTo>
                    <a:cubicBezTo>
                      <a:pt x="2687" y="2740"/>
                      <a:pt x="2796" y="2713"/>
                      <a:pt x="2894" y="2661"/>
                    </a:cubicBezTo>
                    <a:lnTo>
                      <a:pt x="4644" y="1649"/>
                    </a:lnTo>
                    <a:cubicBezTo>
                      <a:pt x="4811" y="1554"/>
                      <a:pt x="4835" y="1399"/>
                      <a:pt x="4680" y="1316"/>
                    </a:cubicBezTo>
                    <a:lnTo>
                      <a:pt x="2525" y="65"/>
                    </a:lnTo>
                    <a:cubicBezTo>
                      <a:pt x="2438" y="22"/>
                      <a:pt x="2344" y="1"/>
                      <a:pt x="22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3415288" y="362300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9" y="0"/>
                    </a:moveTo>
                    <a:cubicBezTo>
                      <a:pt x="2149" y="0"/>
                      <a:pt x="2040" y="27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5"/>
                    </a:lnTo>
                    <a:cubicBezTo>
                      <a:pt x="2398" y="2719"/>
                      <a:pt x="2489" y="2740"/>
                      <a:pt x="2582" y="2740"/>
                    </a:cubicBezTo>
                    <a:cubicBezTo>
                      <a:pt x="2692" y="2740"/>
                      <a:pt x="2802" y="2710"/>
                      <a:pt x="2906" y="2652"/>
                    </a:cubicBezTo>
                    <a:lnTo>
                      <a:pt x="4644" y="1651"/>
                    </a:lnTo>
                    <a:cubicBezTo>
                      <a:pt x="4823" y="1544"/>
                      <a:pt x="4835" y="1401"/>
                      <a:pt x="4692" y="1306"/>
                    </a:cubicBezTo>
                    <a:lnTo>
                      <a:pt x="2525" y="56"/>
                    </a:lnTo>
                    <a:cubicBezTo>
                      <a:pt x="2439" y="18"/>
                      <a:pt x="2349" y="0"/>
                      <a:pt x="2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3500138" y="3672100"/>
                <a:ext cx="1208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6" extrusionOk="0">
                    <a:moveTo>
                      <a:pt x="2257" y="1"/>
                    </a:moveTo>
                    <a:cubicBezTo>
                      <a:pt x="2146" y="1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88"/>
                      <a:pt x="0" y="1342"/>
                      <a:pt x="143" y="1426"/>
                    </a:cubicBezTo>
                    <a:lnTo>
                      <a:pt x="2310" y="2676"/>
                    </a:lnTo>
                    <a:cubicBezTo>
                      <a:pt x="2399" y="2715"/>
                      <a:pt x="2496" y="2736"/>
                      <a:pt x="2593" y="2736"/>
                    </a:cubicBezTo>
                    <a:cubicBezTo>
                      <a:pt x="2702" y="2736"/>
                      <a:pt x="2810" y="2709"/>
                      <a:pt x="2905" y="2652"/>
                    </a:cubicBezTo>
                    <a:lnTo>
                      <a:pt x="4644" y="1640"/>
                    </a:lnTo>
                    <a:cubicBezTo>
                      <a:pt x="4822" y="1545"/>
                      <a:pt x="4834" y="1390"/>
                      <a:pt x="4691" y="1307"/>
                    </a:cubicBezTo>
                    <a:lnTo>
                      <a:pt x="2524" y="57"/>
                    </a:lnTo>
                    <a:cubicBezTo>
                      <a:pt x="2438" y="19"/>
                      <a:pt x="2348" y="1"/>
                      <a:pt x="22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3584963" y="372100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5" y="0"/>
                    </a:moveTo>
                    <a:cubicBezTo>
                      <a:pt x="2146" y="0"/>
                      <a:pt x="2038" y="31"/>
                      <a:pt x="1941" y="89"/>
                    </a:cubicBezTo>
                    <a:lnTo>
                      <a:pt x="191" y="1089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3" y="2722"/>
                      <a:pt x="2493" y="2740"/>
                      <a:pt x="2584" y="2740"/>
                    </a:cubicBezTo>
                    <a:cubicBezTo>
                      <a:pt x="2695" y="2740"/>
                      <a:pt x="2807" y="2713"/>
                      <a:pt x="2906" y="2661"/>
                    </a:cubicBezTo>
                    <a:lnTo>
                      <a:pt x="4656" y="1661"/>
                    </a:lnTo>
                    <a:cubicBezTo>
                      <a:pt x="4822" y="1553"/>
                      <a:pt x="4834" y="1399"/>
                      <a:pt x="4691" y="1315"/>
                    </a:cubicBezTo>
                    <a:lnTo>
                      <a:pt x="2525" y="65"/>
                    </a:lnTo>
                    <a:cubicBezTo>
                      <a:pt x="2438" y="22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3670088" y="3770225"/>
                <a:ext cx="1208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4" extrusionOk="0">
                    <a:moveTo>
                      <a:pt x="2246" y="1"/>
                    </a:moveTo>
                    <a:cubicBezTo>
                      <a:pt x="2139" y="1"/>
                      <a:pt x="2031" y="27"/>
                      <a:pt x="1929" y="84"/>
                    </a:cubicBezTo>
                    <a:lnTo>
                      <a:pt x="191" y="1096"/>
                    </a:lnTo>
                    <a:cubicBezTo>
                      <a:pt x="13" y="1192"/>
                      <a:pt x="1" y="1346"/>
                      <a:pt x="143" y="1430"/>
                    </a:cubicBezTo>
                    <a:lnTo>
                      <a:pt x="2310" y="2668"/>
                    </a:lnTo>
                    <a:cubicBezTo>
                      <a:pt x="2400" y="2713"/>
                      <a:pt x="2494" y="2734"/>
                      <a:pt x="2589" y="2734"/>
                    </a:cubicBezTo>
                    <a:cubicBezTo>
                      <a:pt x="2697" y="2734"/>
                      <a:pt x="2805" y="2707"/>
                      <a:pt x="2906" y="2656"/>
                    </a:cubicBezTo>
                    <a:lnTo>
                      <a:pt x="4644" y="1644"/>
                    </a:lnTo>
                    <a:cubicBezTo>
                      <a:pt x="4823" y="1549"/>
                      <a:pt x="4835" y="1394"/>
                      <a:pt x="4692" y="1311"/>
                    </a:cubicBezTo>
                    <a:lnTo>
                      <a:pt x="2525" y="61"/>
                    </a:lnTo>
                    <a:cubicBezTo>
                      <a:pt x="2435" y="22"/>
                      <a:pt x="2341" y="1"/>
                      <a:pt x="22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3754913" y="3819150"/>
                <a:ext cx="1211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36" extrusionOk="0">
                    <a:moveTo>
                      <a:pt x="2264" y="0"/>
                    </a:moveTo>
                    <a:cubicBezTo>
                      <a:pt x="2152" y="0"/>
                      <a:pt x="2040" y="28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6"/>
                    </a:lnTo>
                    <a:cubicBezTo>
                      <a:pt x="2400" y="2715"/>
                      <a:pt x="2497" y="2735"/>
                      <a:pt x="2593" y="2735"/>
                    </a:cubicBezTo>
                    <a:cubicBezTo>
                      <a:pt x="2703" y="2735"/>
                      <a:pt x="2811" y="2709"/>
                      <a:pt x="2906" y="2652"/>
                    </a:cubicBezTo>
                    <a:lnTo>
                      <a:pt x="4656" y="1640"/>
                    </a:lnTo>
                    <a:cubicBezTo>
                      <a:pt x="4823" y="1544"/>
                      <a:pt x="4847" y="1390"/>
                      <a:pt x="4692" y="1306"/>
                    </a:cubicBezTo>
                    <a:lnTo>
                      <a:pt x="2525" y="56"/>
                    </a:lnTo>
                    <a:cubicBezTo>
                      <a:pt x="2445" y="19"/>
                      <a:pt x="2355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3839763" y="386805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4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089"/>
                    </a:lnTo>
                    <a:cubicBezTo>
                      <a:pt x="12" y="1196"/>
                      <a:pt x="0" y="1351"/>
                      <a:pt x="155" y="1434"/>
                    </a:cubicBezTo>
                    <a:lnTo>
                      <a:pt x="2310" y="2684"/>
                    </a:lnTo>
                    <a:cubicBezTo>
                      <a:pt x="2396" y="2722"/>
                      <a:pt x="2486" y="2740"/>
                      <a:pt x="2577" y="2740"/>
                    </a:cubicBezTo>
                    <a:cubicBezTo>
                      <a:pt x="2689" y="2740"/>
                      <a:pt x="2801" y="2713"/>
                      <a:pt x="2905" y="2660"/>
                    </a:cubicBezTo>
                    <a:lnTo>
                      <a:pt x="4644" y="1648"/>
                    </a:lnTo>
                    <a:cubicBezTo>
                      <a:pt x="4822" y="1553"/>
                      <a:pt x="4834" y="1398"/>
                      <a:pt x="4691" y="1315"/>
                    </a:cubicBezTo>
                    <a:lnTo>
                      <a:pt x="2524" y="65"/>
                    </a:lnTo>
                    <a:cubicBezTo>
                      <a:pt x="2437" y="21"/>
                      <a:pt x="2346" y="0"/>
                      <a:pt x="2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3057813" y="3322350"/>
                <a:ext cx="123550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6" extrusionOk="0">
                    <a:moveTo>
                      <a:pt x="2263" y="1"/>
                    </a:moveTo>
                    <a:cubicBezTo>
                      <a:pt x="2157" y="1"/>
                      <a:pt x="2051" y="28"/>
                      <a:pt x="1953" y="81"/>
                    </a:cubicBezTo>
                    <a:lnTo>
                      <a:pt x="191" y="1104"/>
                    </a:lnTo>
                    <a:cubicBezTo>
                      <a:pt x="24" y="1200"/>
                      <a:pt x="0" y="1355"/>
                      <a:pt x="143" y="1438"/>
                    </a:cubicBezTo>
                    <a:lnTo>
                      <a:pt x="2417" y="2736"/>
                    </a:lnTo>
                    <a:cubicBezTo>
                      <a:pt x="2501" y="2775"/>
                      <a:pt x="2593" y="2795"/>
                      <a:pt x="2683" y="2795"/>
                    </a:cubicBezTo>
                    <a:cubicBezTo>
                      <a:pt x="2786" y="2795"/>
                      <a:pt x="2888" y="2769"/>
                      <a:pt x="2977" y="2712"/>
                    </a:cubicBezTo>
                    <a:lnTo>
                      <a:pt x="4751" y="1700"/>
                    </a:lnTo>
                    <a:cubicBezTo>
                      <a:pt x="4918" y="1605"/>
                      <a:pt x="4942" y="1450"/>
                      <a:pt x="4787" y="1366"/>
                    </a:cubicBezTo>
                    <a:lnTo>
                      <a:pt x="2525" y="57"/>
                    </a:lnTo>
                    <a:cubicBezTo>
                      <a:pt x="2439" y="19"/>
                      <a:pt x="2351" y="1"/>
                      <a:pt x="2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3145313" y="33729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1" y="0"/>
                      <a:pt x="2052" y="27"/>
                      <a:pt x="1954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5"/>
                    </a:cubicBezTo>
                    <a:lnTo>
                      <a:pt x="2525" y="56"/>
                    </a:lnTo>
                    <a:cubicBezTo>
                      <a:pt x="2445" y="18"/>
                      <a:pt x="2357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3232838" y="34235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0" y="0"/>
                      <a:pt x="2051" y="27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498" y="2772"/>
                      <a:pt x="2585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1" y="1449"/>
                      <a:pt x="4787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3320338" y="34741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1" y="0"/>
                      <a:pt x="2052" y="27"/>
                      <a:pt x="1953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5"/>
                    </a:cubicBezTo>
                    <a:lnTo>
                      <a:pt x="2418" y="2735"/>
                    </a:lnTo>
                    <a:cubicBezTo>
                      <a:pt x="2503" y="2772"/>
                      <a:pt x="2592" y="2791"/>
                      <a:pt x="2679" y="2791"/>
                    </a:cubicBezTo>
                    <a:cubicBezTo>
                      <a:pt x="2786" y="2791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99" y="1366"/>
                    </a:cubicBezTo>
                    <a:lnTo>
                      <a:pt x="2525" y="56"/>
                    </a:lnTo>
                    <a:cubicBezTo>
                      <a:pt x="2444" y="18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3407863" y="35247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2" y="0"/>
                      <a:pt x="2056" y="27"/>
                      <a:pt x="1965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503" y="2772"/>
                      <a:pt x="2591" y="2791"/>
                      <a:pt x="2678" y="2791"/>
                    </a:cubicBezTo>
                    <a:cubicBezTo>
                      <a:pt x="2785" y="2791"/>
                      <a:pt x="2890" y="2763"/>
                      <a:pt x="2989" y="2711"/>
                    </a:cubicBezTo>
                    <a:lnTo>
                      <a:pt x="4751" y="1687"/>
                    </a:lnTo>
                    <a:cubicBezTo>
                      <a:pt x="4929" y="1592"/>
                      <a:pt x="4941" y="1449"/>
                      <a:pt x="4798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3495663" y="3575275"/>
                <a:ext cx="1232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5" extrusionOk="0">
                    <a:moveTo>
                      <a:pt x="2253" y="0"/>
                    </a:moveTo>
                    <a:cubicBezTo>
                      <a:pt x="2150" y="0"/>
                      <a:pt x="2048" y="27"/>
                      <a:pt x="1953" y="84"/>
                    </a:cubicBezTo>
                    <a:lnTo>
                      <a:pt x="191" y="1096"/>
                    </a:lnTo>
                    <a:cubicBezTo>
                      <a:pt x="12" y="1191"/>
                      <a:pt x="1" y="1346"/>
                      <a:pt x="143" y="1429"/>
                    </a:cubicBezTo>
                    <a:lnTo>
                      <a:pt x="2406" y="2739"/>
                    </a:lnTo>
                    <a:cubicBezTo>
                      <a:pt x="2491" y="2776"/>
                      <a:pt x="2582" y="2795"/>
                      <a:pt x="2671" y="2795"/>
                    </a:cubicBezTo>
                    <a:cubicBezTo>
                      <a:pt x="2779" y="2795"/>
                      <a:pt x="2885" y="2767"/>
                      <a:pt x="2977" y="2715"/>
                    </a:cubicBezTo>
                    <a:lnTo>
                      <a:pt x="4751" y="1691"/>
                    </a:lnTo>
                    <a:cubicBezTo>
                      <a:pt x="4918" y="1596"/>
                      <a:pt x="4930" y="1441"/>
                      <a:pt x="4787" y="1370"/>
                    </a:cubicBezTo>
                    <a:lnTo>
                      <a:pt x="2525" y="60"/>
                    </a:lnTo>
                    <a:cubicBezTo>
                      <a:pt x="2435" y="21"/>
                      <a:pt x="2343" y="0"/>
                      <a:pt x="22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3583163" y="3625975"/>
                <a:ext cx="123575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2791" extrusionOk="0">
                    <a:moveTo>
                      <a:pt x="2264" y="0"/>
                    </a:moveTo>
                    <a:cubicBezTo>
                      <a:pt x="2157" y="0"/>
                      <a:pt x="2052" y="28"/>
                      <a:pt x="1954" y="80"/>
                    </a:cubicBezTo>
                    <a:lnTo>
                      <a:pt x="191" y="1104"/>
                    </a:lnTo>
                    <a:cubicBezTo>
                      <a:pt x="13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2" y="1687"/>
                    </a:lnTo>
                    <a:cubicBezTo>
                      <a:pt x="4918" y="1592"/>
                      <a:pt x="4942" y="1437"/>
                      <a:pt x="4799" y="1354"/>
                    </a:cubicBezTo>
                    <a:lnTo>
                      <a:pt x="2525" y="56"/>
                    </a:lnTo>
                    <a:cubicBezTo>
                      <a:pt x="2439" y="19"/>
                      <a:pt x="2351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3670688" y="3676275"/>
                <a:ext cx="1235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5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2417" y="2735"/>
                    </a:lnTo>
                    <a:cubicBezTo>
                      <a:pt x="2501" y="2774"/>
                      <a:pt x="2593" y="2795"/>
                      <a:pt x="2685" y="2795"/>
                    </a:cubicBezTo>
                    <a:cubicBezTo>
                      <a:pt x="2789" y="2795"/>
                      <a:pt x="2894" y="2768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3758188" y="3726875"/>
                <a:ext cx="123550" cy="6992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7" extrusionOk="0">
                    <a:moveTo>
                      <a:pt x="2270" y="1"/>
                    </a:moveTo>
                    <a:cubicBezTo>
                      <a:pt x="2163" y="1"/>
                      <a:pt x="2057" y="28"/>
                      <a:pt x="1965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6"/>
                    </a:cubicBezTo>
                    <a:lnTo>
                      <a:pt x="2418" y="2735"/>
                    </a:lnTo>
                    <a:cubicBezTo>
                      <a:pt x="2504" y="2775"/>
                      <a:pt x="2599" y="2796"/>
                      <a:pt x="2694" y="2796"/>
                    </a:cubicBezTo>
                    <a:cubicBezTo>
                      <a:pt x="2795" y="2796"/>
                      <a:pt x="2897" y="2772"/>
                      <a:pt x="2989" y="2723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5" y="19"/>
                      <a:pt x="2357" y="1"/>
                      <a:pt x="2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3845713" y="37774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1"/>
                    </a:moveTo>
                    <a:cubicBezTo>
                      <a:pt x="2160" y="1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6"/>
                    </a:cubicBezTo>
                    <a:lnTo>
                      <a:pt x="2417" y="2735"/>
                    </a:lnTo>
                    <a:cubicBezTo>
                      <a:pt x="2498" y="2773"/>
                      <a:pt x="2585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1" y="1687"/>
                    </a:lnTo>
                    <a:cubicBezTo>
                      <a:pt x="4918" y="1592"/>
                      <a:pt x="4941" y="1449"/>
                      <a:pt x="4799" y="1366"/>
                    </a:cubicBezTo>
                    <a:lnTo>
                      <a:pt x="2524" y="56"/>
                    </a:lnTo>
                    <a:cubicBezTo>
                      <a:pt x="2444" y="19"/>
                      <a:pt x="235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3933513" y="3828075"/>
                <a:ext cx="123250" cy="6980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2" extrusionOk="0">
                    <a:moveTo>
                      <a:pt x="2258" y="1"/>
                    </a:moveTo>
                    <a:cubicBezTo>
                      <a:pt x="2151" y="1"/>
                      <a:pt x="2045" y="28"/>
                      <a:pt x="1953" y="80"/>
                    </a:cubicBezTo>
                    <a:lnTo>
                      <a:pt x="179" y="1092"/>
                    </a:lnTo>
                    <a:cubicBezTo>
                      <a:pt x="13" y="1199"/>
                      <a:pt x="1" y="1342"/>
                      <a:pt x="144" y="1426"/>
                    </a:cubicBezTo>
                    <a:lnTo>
                      <a:pt x="2406" y="2735"/>
                    </a:lnTo>
                    <a:cubicBezTo>
                      <a:pt x="2491" y="2773"/>
                      <a:pt x="2582" y="2791"/>
                      <a:pt x="2672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39" y="1688"/>
                    </a:lnTo>
                    <a:cubicBezTo>
                      <a:pt x="4918" y="1592"/>
                      <a:pt x="4930" y="1449"/>
                      <a:pt x="4787" y="1366"/>
                    </a:cubicBezTo>
                    <a:lnTo>
                      <a:pt x="2513" y="56"/>
                    </a:lnTo>
                    <a:cubicBezTo>
                      <a:pt x="2432" y="19"/>
                      <a:pt x="2345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3080738" y="324132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2" y="0"/>
                      <a:pt x="2099" y="25"/>
                      <a:pt x="2012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8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8"/>
                      <a:pt x="5310" y="1678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3178963" y="32981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31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6" y="3023"/>
                    </a:cubicBezTo>
                    <a:cubicBezTo>
                      <a:pt x="3128" y="3023"/>
                      <a:pt x="3219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22" y="1679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3277488" y="33549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56" y="0"/>
                    </a:moveTo>
                    <a:cubicBezTo>
                      <a:pt x="2170" y="0"/>
                      <a:pt x="2087" y="21"/>
                      <a:pt x="2012" y="64"/>
                    </a:cubicBezTo>
                    <a:lnTo>
                      <a:pt x="155" y="1148"/>
                    </a:lnTo>
                    <a:cubicBezTo>
                      <a:pt x="12" y="1231"/>
                      <a:pt x="0" y="1350"/>
                      <a:pt x="119" y="1422"/>
                    </a:cubicBezTo>
                    <a:lnTo>
                      <a:pt x="2810" y="2981"/>
                    </a:lnTo>
                    <a:cubicBezTo>
                      <a:pt x="2881" y="3009"/>
                      <a:pt x="2957" y="3023"/>
                      <a:pt x="3032" y="3023"/>
                    </a:cubicBezTo>
                    <a:cubicBezTo>
                      <a:pt x="3121" y="3023"/>
                      <a:pt x="3209" y="3003"/>
                      <a:pt x="3286" y="2958"/>
                    </a:cubicBezTo>
                    <a:lnTo>
                      <a:pt x="5156" y="1886"/>
                    </a:lnTo>
                    <a:cubicBezTo>
                      <a:pt x="5299" y="1803"/>
                      <a:pt x="5310" y="1672"/>
                      <a:pt x="5191" y="1600"/>
                    </a:cubicBezTo>
                    <a:lnTo>
                      <a:pt x="2489" y="53"/>
                    </a:lnTo>
                    <a:cubicBezTo>
                      <a:pt x="2414" y="18"/>
                      <a:pt x="2334" y="0"/>
                      <a:pt x="22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3375713" y="34115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67" y="1143"/>
                    </a:lnTo>
                    <a:cubicBezTo>
                      <a:pt x="24" y="1226"/>
                      <a:pt x="0" y="1345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3473938" y="346842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2"/>
                    </a:cubicBezTo>
                    <a:lnTo>
                      <a:pt x="167" y="1143"/>
                    </a:lnTo>
                    <a:cubicBezTo>
                      <a:pt x="24" y="1226"/>
                      <a:pt x="0" y="1346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3572463" y="352527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1"/>
                    </a:moveTo>
                    <a:cubicBezTo>
                      <a:pt x="2192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2810" y="2977"/>
                    </a:lnTo>
                    <a:cubicBezTo>
                      <a:pt x="2879" y="3008"/>
                      <a:pt x="2952" y="3024"/>
                      <a:pt x="3026" y="3024"/>
                    </a:cubicBezTo>
                    <a:cubicBezTo>
                      <a:pt x="3118" y="3024"/>
                      <a:pt x="3212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11" y="1679"/>
                      <a:pt x="5191" y="1608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3670688" y="358200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68" y="1"/>
                    </a:moveTo>
                    <a:cubicBezTo>
                      <a:pt x="2182" y="1"/>
                      <a:pt x="2099" y="22"/>
                      <a:pt x="2024" y="65"/>
                    </a:cubicBezTo>
                    <a:lnTo>
                      <a:pt x="167" y="1148"/>
                    </a:lnTo>
                    <a:cubicBezTo>
                      <a:pt x="12" y="1232"/>
                      <a:pt x="0" y="1351"/>
                      <a:pt x="131" y="1422"/>
                    </a:cubicBezTo>
                    <a:lnTo>
                      <a:pt x="2822" y="2982"/>
                    </a:lnTo>
                    <a:cubicBezTo>
                      <a:pt x="2893" y="3009"/>
                      <a:pt x="2969" y="3024"/>
                      <a:pt x="3044" y="3024"/>
                    </a:cubicBezTo>
                    <a:cubicBezTo>
                      <a:pt x="3133" y="3024"/>
                      <a:pt x="3221" y="3003"/>
                      <a:pt x="3298" y="2958"/>
                    </a:cubicBezTo>
                    <a:lnTo>
                      <a:pt x="5156" y="1887"/>
                    </a:lnTo>
                    <a:cubicBezTo>
                      <a:pt x="5299" y="1803"/>
                      <a:pt x="5323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3769213" y="3638850"/>
                <a:ext cx="132775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3" extrusionOk="0">
                    <a:moveTo>
                      <a:pt x="2266" y="1"/>
                    </a:moveTo>
                    <a:cubicBezTo>
                      <a:pt x="2180" y="1"/>
                      <a:pt x="2093" y="22"/>
                      <a:pt x="2013" y="65"/>
                    </a:cubicBezTo>
                    <a:lnTo>
                      <a:pt x="155" y="1137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2810" y="2970"/>
                    </a:lnTo>
                    <a:cubicBezTo>
                      <a:pt x="2885" y="3004"/>
                      <a:pt x="2965" y="3022"/>
                      <a:pt x="3045" y="3022"/>
                    </a:cubicBezTo>
                    <a:cubicBezTo>
                      <a:pt x="3131" y="3022"/>
                      <a:pt x="3218" y="3001"/>
                      <a:pt x="3298" y="2958"/>
                    </a:cubicBezTo>
                    <a:lnTo>
                      <a:pt x="5156" y="1875"/>
                    </a:lnTo>
                    <a:cubicBezTo>
                      <a:pt x="5299" y="1803"/>
                      <a:pt x="5311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3867438" y="369555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3" y="0"/>
                      <a:pt x="2099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57"/>
                      <a:pt x="120" y="1428"/>
                    </a:cubicBezTo>
                    <a:lnTo>
                      <a:pt x="2822" y="2976"/>
                    </a:lnTo>
                    <a:cubicBezTo>
                      <a:pt x="2891" y="3008"/>
                      <a:pt x="2962" y="3023"/>
                      <a:pt x="3033" y="3023"/>
                    </a:cubicBezTo>
                    <a:cubicBezTo>
                      <a:pt x="3122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7"/>
                      <a:pt x="5311" y="1678"/>
                      <a:pt x="5192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3965963" y="37524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74" y="0"/>
                    </a:moveTo>
                    <a:cubicBezTo>
                      <a:pt x="2183" y="0"/>
                      <a:pt x="2092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6" y="3023"/>
                      <a:pt x="3207" y="2999"/>
                      <a:pt x="3287" y="2952"/>
                    </a:cubicBezTo>
                    <a:lnTo>
                      <a:pt x="5156" y="1881"/>
                    </a:lnTo>
                    <a:cubicBezTo>
                      <a:pt x="5299" y="1798"/>
                      <a:pt x="5311" y="1678"/>
                      <a:pt x="5192" y="1607"/>
                    </a:cubicBezTo>
                    <a:lnTo>
                      <a:pt x="2489" y="47"/>
                    </a:lnTo>
                    <a:cubicBezTo>
                      <a:pt x="2420" y="16"/>
                      <a:pt x="2347" y="0"/>
                      <a:pt x="2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4064188" y="380925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0"/>
                    </a:moveTo>
                    <a:cubicBezTo>
                      <a:pt x="2195" y="0"/>
                      <a:pt x="2104" y="25"/>
                      <a:pt x="2025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20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7" y="3023"/>
                    </a:cubicBezTo>
                    <a:cubicBezTo>
                      <a:pt x="3128" y="3023"/>
                      <a:pt x="3219" y="2999"/>
                      <a:pt x="3299" y="2953"/>
                    </a:cubicBezTo>
                    <a:lnTo>
                      <a:pt x="5168" y="1881"/>
                    </a:lnTo>
                    <a:cubicBezTo>
                      <a:pt x="5311" y="1798"/>
                      <a:pt x="5323" y="1667"/>
                      <a:pt x="5204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3915663" y="4005975"/>
                <a:ext cx="1458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3" extrusionOk="0">
                    <a:moveTo>
                      <a:pt x="2283" y="0"/>
                    </a:moveTo>
                    <a:cubicBezTo>
                      <a:pt x="2200" y="0"/>
                      <a:pt x="2119" y="22"/>
                      <a:pt x="2048" y="60"/>
                    </a:cubicBezTo>
                    <a:lnTo>
                      <a:pt x="155" y="1156"/>
                    </a:lnTo>
                    <a:cubicBezTo>
                      <a:pt x="12" y="1227"/>
                      <a:pt x="0" y="1346"/>
                      <a:pt x="119" y="1418"/>
                    </a:cubicBezTo>
                    <a:lnTo>
                      <a:pt x="3346" y="3275"/>
                    </a:lnTo>
                    <a:cubicBezTo>
                      <a:pt x="3411" y="3308"/>
                      <a:pt x="3482" y="3323"/>
                      <a:pt x="3553" y="3323"/>
                    </a:cubicBezTo>
                    <a:cubicBezTo>
                      <a:pt x="3637" y="3323"/>
                      <a:pt x="3721" y="3302"/>
                      <a:pt x="3798" y="3263"/>
                    </a:cubicBezTo>
                    <a:lnTo>
                      <a:pt x="5680" y="2168"/>
                    </a:lnTo>
                    <a:cubicBezTo>
                      <a:pt x="5811" y="2096"/>
                      <a:pt x="5834" y="1977"/>
                      <a:pt x="5715" y="1906"/>
                    </a:cubicBezTo>
                    <a:lnTo>
                      <a:pt x="2489" y="48"/>
                    </a:lnTo>
                    <a:cubicBezTo>
                      <a:pt x="2423" y="16"/>
                      <a:pt x="2353" y="0"/>
                      <a:pt x="22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3809388" y="39446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2" y="1"/>
                    </a:moveTo>
                    <a:cubicBezTo>
                      <a:pt x="2198" y="1"/>
                      <a:pt x="2114" y="22"/>
                      <a:pt x="2037" y="61"/>
                    </a:cubicBezTo>
                    <a:lnTo>
                      <a:pt x="156" y="1156"/>
                    </a:lnTo>
                    <a:cubicBezTo>
                      <a:pt x="13" y="1227"/>
                      <a:pt x="1" y="1347"/>
                      <a:pt x="120" y="1418"/>
                    </a:cubicBezTo>
                    <a:lnTo>
                      <a:pt x="3346" y="3275"/>
                    </a:lnTo>
                    <a:cubicBezTo>
                      <a:pt x="3412" y="3308"/>
                      <a:pt x="3482" y="3323"/>
                      <a:pt x="3552" y="3323"/>
                    </a:cubicBezTo>
                    <a:cubicBezTo>
                      <a:pt x="3635" y="3323"/>
                      <a:pt x="3716" y="3302"/>
                      <a:pt x="3787" y="3263"/>
                    </a:cubicBezTo>
                    <a:lnTo>
                      <a:pt x="5680" y="2168"/>
                    </a:lnTo>
                    <a:cubicBezTo>
                      <a:pt x="5811" y="2097"/>
                      <a:pt x="5835" y="1978"/>
                      <a:pt x="5716" y="1906"/>
                    </a:cubicBezTo>
                    <a:lnTo>
                      <a:pt x="2489" y="49"/>
                    </a:lnTo>
                    <a:cubicBezTo>
                      <a:pt x="2424" y="16"/>
                      <a:pt x="2353" y="1"/>
                      <a:pt x="2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3703138" y="3883350"/>
                <a:ext cx="1458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8" extrusionOk="0">
                    <a:moveTo>
                      <a:pt x="2282" y="0"/>
                    </a:moveTo>
                    <a:cubicBezTo>
                      <a:pt x="2198" y="0"/>
                      <a:pt x="2114" y="21"/>
                      <a:pt x="2036" y="60"/>
                    </a:cubicBezTo>
                    <a:lnTo>
                      <a:pt x="143" y="1155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3346" y="3275"/>
                    </a:lnTo>
                    <a:cubicBezTo>
                      <a:pt x="3414" y="3303"/>
                      <a:pt x="3488" y="3318"/>
                      <a:pt x="3560" y="3318"/>
                    </a:cubicBezTo>
                    <a:cubicBezTo>
                      <a:pt x="3640" y="3318"/>
                      <a:pt x="3718" y="3300"/>
                      <a:pt x="3786" y="3263"/>
                    </a:cubicBezTo>
                    <a:lnTo>
                      <a:pt x="5679" y="2167"/>
                    </a:lnTo>
                    <a:cubicBezTo>
                      <a:pt x="5810" y="2084"/>
                      <a:pt x="5834" y="1977"/>
                      <a:pt x="5715" y="1905"/>
                    </a:cubicBezTo>
                    <a:lnTo>
                      <a:pt x="2489" y="48"/>
                    </a:lnTo>
                    <a:cubicBezTo>
                      <a:pt x="2423" y="15"/>
                      <a:pt x="2353" y="0"/>
                      <a:pt x="22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3042338" y="3501700"/>
                <a:ext cx="700400" cy="403300"/>
              </a:xfrm>
              <a:custGeom>
                <a:avLst/>
                <a:gdLst/>
                <a:ahLst/>
                <a:cxnLst/>
                <a:rect l="l" t="t" r="r" b="b"/>
                <a:pathLst>
                  <a:path w="28016" h="16132" extrusionOk="0">
                    <a:moveTo>
                      <a:pt x="2294" y="0"/>
                    </a:moveTo>
                    <a:cubicBezTo>
                      <a:pt x="2206" y="0"/>
                      <a:pt x="2117" y="22"/>
                      <a:pt x="2036" y="62"/>
                    </a:cubicBezTo>
                    <a:lnTo>
                      <a:pt x="155" y="1158"/>
                    </a:lnTo>
                    <a:cubicBezTo>
                      <a:pt x="12" y="1229"/>
                      <a:pt x="0" y="1348"/>
                      <a:pt x="119" y="1419"/>
                    </a:cubicBezTo>
                    <a:lnTo>
                      <a:pt x="25539" y="16088"/>
                    </a:lnTo>
                    <a:cubicBezTo>
                      <a:pt x="25607" y="16116"/>
                      <a:pt x="25678" y="16131"/>
                      <a:pt x="25749" y="16131"/>
                    </a:cubicBezTo>
                    <a:cubicBezTo>
                      <a:pt x="25827" y="16131"/>
                      <a:pt x="25905" y="16113"/>
                      <a:pt x="25980" y="16076"/>
                    </a:cubicBezTo>
                    <a:lnTo>
                      <a:pt x="27873" y="14981"/>
                    </a:lnTo>
                    <a:cubicBezTo>
                      <a:pt x="28004" y="14897"/>
                      <a:pt x="28016" y="14790"/>
                      <a:pt x="27909" y="14719"/>
                    </a:cubicBezTo>
                    <a:lnTo>
                      <a:pt x="2489" y="38"/>
                    </a:lnTo>
                    <a:cubicBezTo>
                      <a:pt x="2427" y="13"/>
                      <a:pt x="2361" y="0"/>
                      <a:pt x="2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" name="Google Shape;122;p15"/>
            <p:cNvSpPr/>
            <p:nvPr/>
          </p:nvSpPr>
          <p:spPr>
            <a:xfrm>
              <a:off x="3548638" y="2988300"/>
              <a:ext cx="838525" cy="489075"/>
            </a:xfrm>
            <a:custGeom>
              <a:avLst/>
              <a:gdLst/>
              <a:ahLst/>
              <a:cxnLst/>
              <a:rect l="l" t="t" r="r" b="b"/>
              <a:pathLst>
                <a:path w="33541" h="19563" extrusionOk="0">
                  <a:moveTo>
                    <a:pt x="32481" y="13526"/>
                  </a:moveTo>
                  <a:lnTo>
                    <a:pt x="9585" y="298"/>
                  </a:lnTo>
                  <a:cubicBezTo>
                    <a:pt x="9073" y="0"/>
                    <a:pt x="8180" y="48"/>
                    <a:pt x="7585" y="381"/>
                  </a:cubicBezTo>
                  <a:lnTo>
                    <a:pt x="680" y="4370"/>
                  </a:lnTo>
                  <a:lnTo>
                    <a:pt x="1" y="4215"/>
                  </a:lnTo>
                  <a:lnTo>
                    <a:pt x="1" y="5132"/>
                  </a:lnTo>
                  <a:cubicBezTo>
                    <a:pt x="25" y="5346"/>
                    <a:pt x="156" y="5537"/>
                    <a:pt x="346" y="5632"/>
                  </a:cubicBezTo>
                  <a:lnTo>
                    <a:pt x="23968" y="19265"/>
                  </a:lnTo>
                  <a:cubicBezTo>
                    <a:pt x="24480" y="19562"/>
                    <a:pt x="25373" y="19527"/>
                    <a:pt x="25968" y="19181"/>
                  </a:cubicBezTo>
                  <a:lnTo>
                    <a:pt x="33053" y="15098"/>
                  </a:lnTo>
                  <a:cubicBezTo>
                    <a:pt x="33374" y="14907"/>
                    <a:pt x="33541" y="14669"/>
                    <a:pt x="33541" y="14443"/>
                  </a:cubicBezTo>
                  <a:lnTo>
                    <a:pt x="33541" y="135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3548638" y="2968000"/>
              <a:ext cx="838525" cy="484075"/>
            </a:xfrm>
            <a:custGeom>
              <a:avLst/>
              <a:gdLst/>
              <a:ahLst/>
              <a:cxnLst/>
              <a:rect l="l" t="t" r="r" b="b"/>
              <a:pathLst>
                <a:path w="33541" h="19363" extrusionOk="0">
                  <a:moveTo>
                    <a:pt x="8720" y="1"/>
                  </a:moveTo>
                  <a:cubicBezTo>
                    <a:pt x="8327" y="1"/>
                    <a:pt x="7911" y="94"/>
                    <a:pt x="7585" y="277"/>
                  </a:cubicBezTo>
                  <a:lnTo>
                    <a:pt x="489" y="4372"/>
                  </a:lnTo>
                  <a:cubicBezTo>
                    <a:pt x="168" y="4563"/>
                    <a:pt x="1" y="4801"/>
                    <a:pt x="1" y="5027"/>
                  </a:cubicBezTo>
                  <a:cubicBezTo>
                    <a:pt x="25" y="5242"/>
                    <a:pt x="156" y="5432"/>
                    <a:pt x="346" y="5527"/>
                  </a:cubicBezTo>
                  <a:lnTo>
                    <a:pt x="23968" y="19160"/>
                  </a:lnTo>
                  <a:cubicBezTo>
                    <a:pt x="24202" y="19296"/>
                    <a:pt x="24517" y="19363"/>
                    <a:pt x="24845" y="19363"/>
                  </a:cubicBezTo>
                  <a:cubicBezTo>
                    <a:pt x="25235" y="19363"/>
                    <a:pt x="25646" y="19269"/>
                    <a:pt x="25968" y="19088"/>
                  </a:cubicBezTo>
                  <a:lnTo>
                    <a:pt x="33053" y="14993"/>
                  </a:lnTo>
                  <a:cubicBezTo>
                    <a:pt x="33374" y="14802"/>
                    <a:pt x="33541" y="14564"/>
                    <a:pt x="33541" y="14338"/>
                  </a:cubicBezTo>
                  <a:cubicBezTo>
                    <a:pt x="33529" y="14112"/>
                    <a:pt x="33398" y="13921"/>
                    <a:pt x="33195" y="13838"/>
                  </a:cubicBezTo>
                  <a:lnTo>
                    <a:pt x="9585" y="193"/>
                  </a:lnTo>
                  <a:cubicBezTo>
                    <a:pt x="9354" y="64"/>
                    <a:pt x="9045" y="1"/>
                    <a:pt x="87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3760888" y="2885900"/>
              <a:ext cx="414350" cy="444425"/>
            </a:xfrm>
            <a:custGeom>
              <a:avLst/>
              <a:gdLst/>
              <a:ahLst/>
              <a:cxnLst/>
              <a:rect l="l" t="t" r="r" b="b"/>
              <a:pathLst>
                <a:path w="16574" h="17777" extrusionOk="0">
                  <a:moveTo>
                    <a:pt x="14323" y="8073"/>
                  </a:moveTo>
                  <a:lnTo>
                    <a:pt x="0" y="1"/>
                  </a:lnTo>
                  <a:lnTo>
                    <a:pt x="0" y="8680"/>
                  </a:lnTo>
                  <a:cubicBezTo>
                    <a:pt x="0" y="8728"/>
                    <a:pt x="24" y="8764"/>
                    <a:pt x="71" y="8787"/>
                  </a:cubicBezTo>
                  <a:lnTo>
                    <a:pt x="15526" y="17705"/>
                  </a:lnTo>
                  <a:cubicBezTo>
                    <a:pt x="15669" y="17777"/>
                    <a:pt x="15835" y="17765"/>
                    <a:pt x="15966" y="17693"/>
                  </a:cubicBezTo>
                  <a:lnTo>
                    <a:pt x="16466" y="17408"/>
                  </a:lnTo>
                  <a:cubicBezTo>
                    <a:pt x="16526" y="17372"/>
                    <a:pt x="16574" y="17324"/>
                    <a:pt x="16574" y="17253"/>
                  </a:cubicBezTo>
                  <a:lnTo>
                    <a:pt x="16574" y="857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3759688" y="2873400"/>
              <a:ext cx="415550" cy="239350"/>
            </a:xfrm>
            <a:custGeom>
              <a:avLst/>
              <a:gdLst/>
              <a:ahLst/>
              <a:cxnLst/>
              <a:rect l="l" t="t" r="r" b="b"/>
              <a:pathLst>
                <a:path w="16622" h="9574" extrusionOk="0">
                  <a:moveTo>
                    <a:pt x="878" y="0"/>
                  </a:moveTo>
                  <a:cubicBezTo>
                    <a:pt x="796" y="0"/>
                    <a:pt x="714" y="21"/>
                    <a:pt x="643" y="60"/>
                  </a:cubicBezTo>
                  <a:lnTo>
                    <a:pt x="143" y="346"/>
                  </a:lnTo>
                  <a:cubicBezTo>
                    <a:pt x="12" y="429"/>
                    <a:pt x="0" y="536"/>
                    <a:pt x="119" y="608"/>
                  </a:cubicBezTo>
                  <a:lnTo>
                    <a:pt x="15574" y="9526"/>
                  </a:lnTo>
                  <a:cubicBezTo>
                    <a:pt x="15639" y="9558"/>
                    <a:pt x="15707" y="9574"/>
                    <a:pt x="15776" y="9574"/>
                  </a:cubicBezTo>
                  <a:cubicBezTo>
                    <a:pt x="15856" y="9574"/>
                    <a:pt x="15937" y="9552"/>
                    <a:pt x="16014" y="9514"/>
                  </a:cubicBezTo>
                  <a:lnTo>
                    <a:pt x="16502" y="9228"/>
                  </a:lnTo>
                  <a:cubicBezTo>
                    <a:pt x="16562" y="9204"/>
                    <a:pt x="16610" y="9145"/>
                    <a:pt x="16622" y="9073"/>
                  </a:cubicBezTo>
                  <a:cubicBezTo>
                    <a:pt x="16610" y="9026"/>
                    <a:pt x="16586" y="8990"/>
                    <a:pt x="16538" y="8966"/>
                  </a:cubicBezTo>
                  <a:lnTo>
                    <a:pt x="1084" y="48"/>
                  </a:lnTo>
                  <a:cubicBezTo>
                    <a:pt x="1018" y="15"/>
                    <a:pt x="948" y="0"/>
                    <a:pt x="87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3248613" y="1504175"/>
              <a:ext cx="1450200" cy="1892225"/>
            </a:xfrm>
            <a:custGeom>
              <a:avLst/>
              <a:gdLst/>
              <a:ahLst/>
              <a:cxnLst/>
              <a:rect l="l" t="t" r="r" b="b"/>
              <a:pathLst>
                <a:path w="58008" h="75689" extrusionOk="0">
                  <a:moveTo>
                    <a:pt x="56710" y="31219"/>
                  </a:moveTo>
                  <a:lnTo>
                    <a:pt x="2977" y="203"/>
                  </a:lnTo>
                  <a:cubicBezTo>
                    <a:pt x="2655" y="13"/>
                    <a:pt x="2358" y="1"/>
                    <a:pt x="2132" y="132"/>
                  </a:cubicBezTo>
                  <a:lnTo>
                    <a:pt x="0" y="1358"/>
                  </a:lnTo>
                  <a:lnTo>
                    <a:pt x="1679" y="2549"/>
                  </a:lnTo>
                  <a:lnTo>
                    <a:pt x="1679" y="40875"/>
                  </a:lnTo>
                  <a:cubicBezTo>
                    <a:pt x="1679" y="41828"/>
                    <a:pt x="2263" y="42947"/>
                    <a:pt x="2977" y="43363"/>
                  </a:cubicBezTo>
                  <a:lnTo>
                    <a:pt x="55353" y="73605"/>
                  </a:lnTo>
                  <a:lnTo>
                    <a:pt x="55424" y="75689"/>
                  </a:lnTo>
                  <a:lnTo>
                    <a:pt x="57555" y="74451"/>
                  </a:lnTo>
                  <a:cubicBezTo>
                    <a:pt x="57829" y="74296"/>
                    <a:pt x="58008" y="73927"/>
                    <a:pt x="58008" y="73403"/>
                  </a:cubicBezTo>
                  <a:lnTo>
                    <a:pt x="58008" y="33707"/>
                  </a:lnTo>
                  <a:cubicBezTo>
                    <a:pt x="58008" y="32743"/>
                    <a:pt x="57424" y="31636"/>
                    <a:pt x="56710" y="3121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3237288" y="1535150"/>
              <a:ext cx="1408250" cy="1864225"/>
            </a:xfrm>
            <a:custGeom>
              <a:avLst/>
              <a:gdLst/>
              <a:ahLst/>
              <a:cxnLst/>
              <a:rect l="l" t="t" r="r" b="b"/>
              <a:pathLst>
                <a:path w="56330" h="74569" extrusionOk="0">
                  <a:moveTo>
                    <a:pt x="55032" y="31206"/>
                  </a:moveTo>
                  <a:lnTo>
                    <a:pt x="1299" y="203"/>
                  </a:lnTo>
                  <a:cubicBezTo>
                    <a:pt x="977" y="12"/>
                    <a:pt x="680" y="0"/>
                    <a:pt x="453" y="131"/>
                  </a:cubicBezTo>
                  <a:cubicBezTo>
                    <a:pt x="180" y="286"/>
                    <a:pt x="1" y="655"/>
                    <a:pt x="1" y="1179"/>
                  </a:cubicBezTo>
                  <a:lnTo>
                    <a:pt x="1" y="40862"/>
                  </a:lnTo>
                  <a:cubicBezTo>
                    <a:pt x="1" y="41827"/>
                    <a:pt x="584" y="42934"/>
                    <a:pt x="1299" y="43351"/>
                  </a:cubicBezTo>
                  <a:lnTo>
                    <a:pt x="55032" y="74367"/>
                  </a:lnTo>
                  <a:cubicBezTo>
                    <a:pt x="55353" y="74557"/>
                    <a:pt x="55651" y="74569"/>
                    <a:pt x="55877" y="74438"/>
                  </a:cubicBezTo>
                  <a:cubicBezTo>
                    <a:pt x="56151" y="74283"/>
                    <a:pt x="56329" y="73914"/>
                    <a:pt x="56329" y="73390"/>
                  </a:cubicBezTo>
                  <a:lnTo>
                    <a:pt x="56329" y="33695"/>
                  </a:lnTo>
                  <a:cubicBezTo>
                    <a:pt x="56329" y="32742"/>
                    <a:pt x="55746" y="31623"/>
                    <a:pt x="55032" y="3120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3266763" y="1573550"/>
              <a:ext cx="1349000" cy="1787150"/>
            </a:xfrm>
            <a:custGeom>
              <a:avLst/>
              <a:gdLst/>
              <a:ahLst/>
              <a:cxnLst/>
              <a:rect l="l" t="t" r="r" b="b"/>
              <a:pathLst>
                <a:path w="53960" h="71486" extrusionOk="0">
                  <a:moveTo>
                    <a:pt x="53174" y="30492"/>
                  </a:moveTo>
                  <a:lnTo>
                    <a:pt x="798" y="250"/>
                  </a:lnTo>
                  <a:cubicBezTo>
                    <a:pt x="358" y="0"/>
                    <a:pt x="1" y="274"/>
                    <a:pt x="1" y="845"/>
                  </a:cubicBezTo>
                  <a:lnTo>
                    <a:pt x="1" y="39481"/>
                  </a:lnTo>
                  <a:cubicBezTo>
                    <a:pt x="1" y="40065"/>
                    <a:pt x="358" y="40743"/>
                    <a:pt x="798" y="40993"/>
                  </a:cubicBezTo>
                  <a:lnTo>
                    <a:pt x="53174" y="71235"/>
                  </a:lnTo>
                  <a:cubicBezTo>
                    <a:pt x="53603" y="71485"/>
                    <a:pt x="53960" y="71223"/>
                    <a:pt x="53960" y="70640"/>
                  </a:cubicBezTo>
                  <a:lnTo>
                    <a:pt x="53960" y="32004"/>
                  </a:lnTo>
                  <a:cubicBezTo>
                    <a:pt x="53960" y="31421"/>
                    <a:pt x="53614" y="30742"/>
                    <a:pt x="53174" y="3049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5"/>
          <p:cNvSpPr/>
          <p:nvPr/>
        </p:nvSpPr>
        <p:spPr>
          <a:xfrm>
            <a:off x="7666943" y="1258082"/>
            <a:ext cx="1236307" cy="1672149"/>
          </a:xfrm>
          <a:custGeom>
            <a:avLst/>
            <a:gdLst/>
            <a:ahLst/>
            <a:cxnLst/>
            <a:rect l="l" t="t" r="r" b="b"/>
            <a:pathLst>
              <a:path w="52721" h="71307" extrusionOk="0">
                <a:moveTo>
                  <a:pt x="52709" y="0"/>
                </a:moveTo>
                <a:lnTo>
                  <a:pt x="0" y="0"/>
                </a:lnTo>
                <a:lnTo>
                  <a:pt x="0" y="55495"/>
                </a:lnTo>
                <a:cubicBezTo>
                  <a:pt x="0" y="56090"/>
                  <a:pt x="321" y="56650"/>
                  <a:pt x="845" y="56948"/>
                </a:cubicBezTo>
                <a:lnTo>
                  <a:pt x="24646" y="70699"/>
                </a:lnTo>
                <a:cubicBezTo>
                  <a:pt x="25706" y="71306"/>
                  <a:pt x="27027" y="71306"/>
                  <a:pt x="28087" y="70699"/>
                </a:cubicBezTo>
                <a:lnTo>
                  <a:pt x="51876" y="56948"/>
                </a:lnTo>
                <a:cubicBezTo>
                  <a:pt x="52399" y="56650"/>
                  <a:pt x="52721" y="56090"/>
                  <a:pt x="52721" y="55495"/>
                </a:cubicBezTo>
                <a:lnTo>
                  <a:pt x="52721" y="554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7660518" y="887291"/>
            <a:ext cx="1249158" cy="741583"/>
          </a:xfrm>
          <a:custGeom>
            <a:avLst/>
            <a:gdLst/>
            <a:ahLst/>
            <a:cxnLst/>
            <a:rect l="l" t="t" r="r" b="b"/>
            <a:pathLst>
              <a:path w="53269" h="31624" extrusionOk="0">
                <a:moveTo>
                  <a:pt x="24920" y="31004"/>
                </a:moveTo>
                <a:lnTo>
                  <a:pt x="1119" y="17265"/>
                </a:lnTo>
                <a:cubicBezTo>
                  <a:pt x="0" y="16622"/>
                  <a:pt x="0" y="15002"/>
                  <a:pt x="1119" y="14359"/>
                </a:cubicBezTo>
                <a:lnTo>
                  <a:pt x="24920" y="620"/>
                </a:lnTo>
                <a:cubicBezTo>
                  <a:pt x="25980" y="1"/>
                  <a:pt x="27301" y="1"/>
                  <a:pt x="28361" y="620"/>
                </a:cubicBezTo>
                <a:lnTo>
                  <a:pt x="52150" y="14359"/>
                </a:lnTo>
                <a:cubicBezTo>
                  <a:pt x="53269" y="15002"/>
                  <a:pt x="53269" y="16622"/>
                  <a:pt x="52150" y="17265"/>
                </a:cubicBezTo>
                <a:lnTo>
                  <a:pt x="28361" y="31004"/>
                </a:lnTo>
                <a:cubicBezTo>
                  <a:pt x="27289" y="31624"/>
                  <a:pt x="25980" y="31624"/>
                  <a:pt x="24920" y="310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7687040" y="137141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61"/>
                </a:lnTo>
                <a:lnTo>
                  <a:pt x="0" y="1"/>
                </a:lnTo>
                <a:lnTo>
                  <a:pt x="24194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7687040" y="1422513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7687040" y="1473892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687040" y="1525271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>
            <a:off x="7687040" y="1576650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7687040" y="1668223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7687040" y="1719602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5"/>
          <p:cNvSpPr/>
          <p:nvPr/>
        </p:nvSpPr>
        <p:spPr>
          <a:xfrm>
            <a:off x="7687040" y="1770676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7687040" y="182205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5"/>
          <p:cNvSpPr/>
          <p:nvPr/>
        </p:nvSpPr>
        <p:spPr>
          <a:xfrm>
            <a:off x="7687040" y="1873434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7687040" y="196500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7687040" y="201638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687040" y="2067764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687040" y="2118838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9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7687040" y="217021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7687040" y="2261789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7687040" y="2313168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5"/>
          <p:cNvSpPr/>
          <p:nvPr/>
        </p:nvSpPr>
        <p:spPr>
          <a:xfrm>
            <a:off x="7687040" y="236454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7687040" y="2415926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5"/>
          <p:cNvSpPr/>
          <p:nvPr/>
        </p:nvSpPr>
        <p:spPr>
          <a:xfrm>
            <a:off x="7687040" y="2467023"/>
            <a:ext cx="567349" cy="364366"/>
          </a:xfrm>
          <a:custGeom>
            <a:avLst/>
            <a:gdLst/>
            <a:ahLst/>
            <a:cxnLst/>
            <a:rect l="l" t="t" r="r" b="b"/>
            <a:pathLst>
              <a:path w="24194" h="15538" extrusionOk="0">
                <a:moveTo>
                  <a:pt x="24194" y="15538"/>
                </a:moveTo>
                <a:lnTo>
                  <a:pt x="0" y="1572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8315805" y="137141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61"/>
                </a:lnTo>
                <a:lnTo>
                  <a:pt x="24182" y="1"/>
                </a:lnTo>
                <a:lnTo>
                  <a:pt x="0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5"/>
          <p:cNvSpPr/>
          <p:nvPr/>
        </p:nvSpPr>
        <p:spPr>
          <a:xfrm>
            <a:off x="8315805" y="1422513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8315805" y="1473892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8315805" y="1525271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8315805" y="1576650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5"/>
          <p:cNvSpPr/>
          <p:nvPr/>
        </p:nvSpPr>
        <p:spPr>
          <a:xfrm>
            <a:off x="8315805" y="1668223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8315805" y="1719602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5"/>
          <p:cNvSpPr/>
          <p:nvPr/>
        </p:nvSpPr>
        <p:spPr>
          <a:xfrm>
            <a:off x="8315805" y="1770676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8315805" y="182205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8315805" y="1873434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8315805" y="196500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5"/>
          <p:cNvSpPr/>
          <p:nvPr/>
        </p:nvSpPr>
        <p:spPr>
          <a:xfrm>
            <a:off x="8315805" y="201638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5"/>
          <p:cNvSpPr/>
          <p:nvPr/>
        </p:nvSpPr>
        <p:spPr>
          <a:xfrm>
            <a:off x="8315805" y="2067764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5"/>
          <p:cNvSpPr/>
          <p:nvPr/>
        </p:nvSpPr>
        <p:spPr>
          <a:xfrm>
            <a:off x="8315805" y="2118838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9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8315805" y="217021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5"/>
          <p:cNvSpPr/>
          <p:nvPr/>
        </p:nvSpPr>
        <p:spPr>
          <a:xfrm>
            <a:off x="8315805" y="2261789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5"/>
          <p:cNvSpPr/>
          <p:nvPr/>
        </p:nvSpPr>
        <p:spPr>
          <a:xfrm>
            <a:off x="8315805" y="2313168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5"/>
          <p:cNvSpPr/>
          <p:nvPr/>
        </p:nvSpPr>
        <p:spPr>
          <a:xfrm>
            <a:off x="8315805" y="236454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5"/>
          <p:cNvSpPr/>
          <p:nvPr/>
        </p:nvSpPr>
        <p:spPr>
          <a:xfrm>
            <a:off x="8315805" y="2415926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5"/>
          <p:cNvSpPr/>
          <p:nvPr/>
        </p:nvSpPr>
        <p:spPr>
          <a:xfrm>
            <a:off x="8315805" y="2467023"/>
            <a:ext cx="567068" cy="364366"/>
          </a:xfrm>
          <a:custGeom>
            <a:avLst/>
            <a:gdLst/>
            <a:ahLst/>
            <a:cxnLst/>
            <a:rect l="l" t="t" r="r" b="b"/>
            <a:pathLst>
              <a:path w="24182" h="15538" extrusionOk="0">
                <a:moveTo>
                  <a:pt x="0" y="15538"/>
                </a:moveTo>
                <a:lnTo>
                  <a:pt x="24182" y="1572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15"/>
          <p:cNvGrpSpPr/>
          <p:nvPr/>
        </p:nvGrpSpPr>
        <p:grpSpPr>
          <a:xfrm>
            <a:off x="7416007" y="748311"/>
            <a:ext cx="1738972" cy="1497957"/>
            <a:chOff x="5553063" y="1487604"/>
            <a:chExt cx="1981525" cy="1707075"/>
          </a:xfrm>
        </p:grpSpPr>
        <p:sp>
          <p:nvSpPr>
            <p:cNvPr id="172" name="Google Shape;172;p15"/>
            <p:cNvSpPr/>
            <p:nvPr/>
          </p:nvSpPr>
          <p:spPr>
            <a:xfrm>
              <a:off x="5563488" y="2071829"/>
              <a:ext cx="1960975" cy="1122850"/>
            </a:xfrm>
            <a:custGeom>
              <a:avLst/>
              <a:gdLst/>
              <a:ahLst/>
              <a:cxnLst/>
              <a:rect l="l" t="t" r="r" b="b"/>
              <a:pathLst>
                <a:path w="78439" h="44914" extrusionOk="0">
                  <a:moveTo>
                    <a:pt x="12" y="1"/>
                  </a:moveTo>
                  <a:cubicBezTo>
                    <a:pt x="12" y="72"/>
                    <a:pt x="12" y="132"/>
                    <a:pt x="12" y="191"/>
                  </a:cubicBezTo>
                  <a:cubicBezTo>
                    <a:pt x="12" y="263"/>
                    <a:pt x="12" y="322"/>
                    <a:pt x="12" y="394"/>
                  </a:cubicBezTo>
                  <a:cubicBezTo>
                    <a:pt x="12" y="453"/>
                    <a:pt x="12" y="525"/>
                    <a:pt x="12" y="584"/>
                  </a:cubicBezTo>
                  <a:cubicBezTo>
                    <a:pt x="12" y="656"/>
                    <a:pt x="12" y="715"/>
                    <a:pt x="12" y="775"/>
                  </a:cubicBezTo>
                  <a:cubicBezTo>
                    <a:pt x="12" y="846"/>
                    <a:pt x="12" y="906"/>
                    <a:pt x="12" y="977"/>
                  </a:cubicBezTo>
                  <a:cubicBezTo>
                    <a:pt x="12" y="1037"/>
                    <a:pt x="12" y="1108"/>
                    <a:pt x="12" y="1167"/>
                  </a:cubicBezTo>
                  <a:cubicBezTo>
                    <a:pt x="12" y="1239"/>
                    <a:pt x="12" y="1298"/>
                    <a:pt x="12" y="1358"/>
                  </a:cubicBezTo>
                  <a:cubicBezTo>
                    <a:pt x="12" y="1429"/>
                    <a:pt x="12" y="1489"/>
                    <a:pt x="12" y="1560"/>
                  </a:cubicBezTo>
                  <a:cubicBezTo>
                    <a:pt x="12" y="1620"/>
                    <a:pt x="12" y="1691"/>
                    <a:pt x="12" y="1751"/>
                  </a:cubicBezTo>
                  <a:cubicBezTo>
                    <a:pt x="12" y="1822"/>
                    <a:pt x="12" y="1882"/>
                    <a:pt x="12" y="1941"/>
                  </a:cubicBezTo>
                  <a:cubicBezTo>
                    <a:pt x="12" y="2013"/>
                    <a:pt x="12" y="2072"/>
                    <a:pt x="12" y="2144"/>
                  </a:cubicBezTo>
                  <a:cubicBezTo>
                    <a:pt x="12" y="2203"/>
                    <a:pt x="12" y="2275"/>
                    <a:pt x="12" y="2334"/>
                  </a:cubicBezTo>
                  <a:cubicBezTo>
                    <a:pt x="12" y="2406"/>
                    <a:pt x="12" y="2465"/>
                    <a:pt x="12" y="2525"/>
                  </a:cubicBezTo>
                  <a:cubicBezTo>
                    <a:pt x="12" y="2596"/>
                    <a:pt x="12" y="2656"/>
                    <a:pt x="12" y="2727"/>
                  </a:cubicBezTo>
                  <a:cubicBezTo>
                    <a:pt x="12" y="2787"/>
                    <a:pt x="12" y="2858"/>
                    <a:pt x="12" y="2918"/>
                  </a:cubicBezTo>
                  <a:cubicBezTo>
                    <a:pt x="12" y="2989"/>
                    <a:pt x="12" y="3049"/>
                    <a:pt x="12" y="3108"/>
                  </a:cubicBezTo>
                  <a:cubicBezTo>
                    <a:pt x="12" y="3180"/>
                    <a:pt x="12" y="3239"/>
                    <a:pt x="12" y="3311"/>
                  </a:cubicBezTo>
                  <a:cubicBezTo>
                    <a:pt x="12" y="3370"/>
                    <a:pt x="12" y="3442"/>
                    <a:pt x="12" y="3501"/>
                  </a:cubicBezTo>
                  <a:cubicBezTo>
                    <a:pt x="12" y="3573"/>
                    <a:pt x="12" y="3632"/>
                    <a:pt x="12" y="3692"/>
                  </a:cubicBezTo>
                  <a:cubicBezTo>
                    <a:pt x="12" y="3763"/>
                    <a:pt x="12" y="3823"/>
                    <a:pt x="12" y="3894"/>
                  </a:cubicBezTo>
                  <a:cubicBezTo>
                    <a:pt x="12" y="3954"/>
                    <a:pt x="12" y="4025"/>
                    <a:pt x="12" y="4085"/>
                  </a:cubicBezTo>
                  <a:cubicBezTo>
                    <a:pt x="12" y="4156"/>
                    <a:pt x="12" y="4215"/>
                    <a:pt x="12" y="4275"/>
                  </a:cubicBezTo>
                  <a:cubicBezTo>
                    <a:pt x="12" y="4346"/>
                    <a:pt x="12" y="4406"/>
                    <a:pt x="12" y="4477"/>
                  </a:cubicBezTo>
                  <a:cubicBezTo>
                    <a:pt x="12" y="4537"/>
                    <a:pt x="12" y="4608"/>
                    <a:pt x="12" y="4668"/>
                  </a:cubicBezTo>
                  <a:cubicBezTo>
                    <a:pt x="12" y="4739"/>
                    <a:pt x="12" y="4799"/>
                    <a:pt x="12" y="4858"/>
                  </a:cubicBezTo>
                  <a:cubicBezTo>
                    <a:pt x="12" y="4930"/>
                    <a:pt x="12" y="4989"/>
                    <a:pt x="12" y="5061"/>
                  </a:cubicBezTo>
                  <a:cubicBezTo>
                    <a:pt x="12" y="5120"/>
                    <a:pt x="12" y="5192"/>
                    <a:pt x="12" y="5251"/>
                  </a:cubicBezTo>
                  <a:cubicBezTo>
                    <a:pt x="12" y="5323"/>
                    <a:pt x="12" y="5382"/>
                    <a:pt x="12" y="5442"/>
                  </a:cubicBezTo>
                  <a:cubicBezTo>
                    <a:pt x="12" y="5513"/>
                    <a:pt x="12" y="5573"/>
                    <a:pt x="12" y="5644"/>
                  </a:cubicBezTo>
                  <a:cubicBezTo>
                    <a:pt x="12" y="5704"/>
                    <a:pt x="12" y="5775"/>
                    <a:pt x="12" y="5835"/>
                  </a:cubicBezTo>
                  <a:cubicBezTo>
                    <a:pt x="12" y="5906"/>
                    <a:pt x="12" y="5966"/>
                    <a:pt x="12" y="6025"/>
                  </a:cubicBezTo>
                  <a:cubicBezTo>
                    <a:pt x="12" y="6097"/>
                    <a:pt x="12" y="6156"/>
                    <a:pt x="12" y="6228"/>
                  </a:cubicBezTo>
                  <a:cubicBezTo>
                    <a:pt x="12" y="6287"/>
                    <a:pt x="12" y="6359"/>
                    <a:pt x="12" y="6418"/>
                  </a:cubicBezTo>
                  <a:cubicBezTo>
                    <a:pt x="12" y="6490"/>
                    <a:pt x="12" y="6549"/>
                    <a:pt x="12" y="6609"/>
                  </a:cubicBezTo>
                  <a:cubicBezTo>
                    <a:pt x="12" y="6680"/>
                    <a:pt x="12" y="6740"/>
                    <a:pt x="12" y="6811"/>
                  </a:cubicBezTo>
                  <a:cubicBezTo>
                    <a:pt x="12" y="6871"/>
                    <a:pt x="12" y="6942"/>
                    <a:pt x="12" y="7002"/>
                  </a:cubicBezTo>
                  <a:cubicBezTo>
                    <a:pt x="12" y="7073"/>
                    <a:pt x="12" y="7132"/>
                    <a:pt x="12" y="7192"/>
                  </a:cubicBezTo>
                  <a:cubicBezTo>
                    <a:pt x="12" y="7263"/>
                    <a:pt x="12" y="7323"/>
                    <a:pt x="12" y="7394"/>
                  </a:cubicBezTo>
                  <a:cubicBezTo>
                    <a:pt x="12" y="7454"/>
                    <a:pt x="12" y="7525"/>
                    <a:pt x="12" y="7585"/>
                  </a:cubicBezTo>
                  <a:cubicBezTo>
                    <a:pt x="12" y="7656"/>
                    <a:pt x="12" y="7716"/>
                    <a:pt x="12" y="7775"/>
                  </a:cubicBezTo>
                  <a:cubicBezTo>
                    <a:pt x="12" y="7847"/>
                    <a:pt x="12" y="7906"/>
                    <a:pt x="12" y="7978"/>
                  </a:cubicBezTo>
                  <a:cubicBezTo>
                    <a:pt x="12" y="8037"/>
                    <a:pt x="12" y="8109"/>
                    <a:pt x="12" y="8168"/>
                  </a:cubicBezTo>
                  <a:cubicBezTo>
                    <a:pt x="12" y="8228"/>
                    <a:pt x="12" y="8299"/>
                    <a:pt x="12" y="8359"/>
                  </a:cubicBezTo>
                  <a:cubicBezTo>
                    <a:pt x="12" y="8430"/>
                    <a:pt x="12" y="8490"/>
                    <a:pt x="12" y="8561"/>
                  </a:cubicBezTo>
                  <a:cubicBezTo>
                    <a:pt x="12" y="8621"/>
                    <a:pt x="12" y="8692"/>
                    <a:pt x="12" y="8752"/>
                  </a:cubicBezTo>
                  <a:cubicBezTo>
                    <a:pt x="12" y="8811"/>
                    <a:pt x="12" y="8883"/>
                    <a:pt x="12" y="8942"/>
                  </a:cubicBezTo>
                  <a:cubicBezTo>
                    <a:pt x="12" y="9014"/>
                    <a:pt x="12" y="9073"/>
                    <a:pt x="12" y="9145"/>
                  </a:cubicBezTo>
                  <a:cubicBezTo>
                    <a:pt x="12" y="9204"/>
                    <a:pt x="12" y="9276"/>
                    <a:pt x="12" y="9335"/>
                  </a:cubicBezTo>
                  <a:cubicBezTo>
                    <a:pt x="12" y="9395"/>
                    <a:pt x="12" y="9466"/>
                    <a:pt x="12" y="9526"/>
                  </a:cubicBezTo>
                  <a:cubicBezTo>
                    <a:pt x="12" y="9597"/>
                    <a:pt x="12" y="9657"/>
                    <a:pt x="12" y="9728"/>
                  </a:cubicBezTo>
                  <a:cubicBezTo>
                    <a:pt x="12" y="9788"/>
                    <a:pt x="12" y="9859"/>
                    <a:pt x="12" y="9919"/>
                  </a:cubicBezTo>
                  <a:cubicBezTo>
                    <a:pt x="12" y="9978"/>
                    <a:pt x="12" y="10050"/>
                    <a:pt x="12" y="10109"/>
                  </a:cubicBezTo>
                  <a:cubicBezTo>
                    <a:pt x="12" y="10180"/>
                    <a:pt x="12" y="10240"/>
                    <a:pt x="12" y="10311"/>
                  </a:cubicBezTo>
                  <a:cubicBezTo>
                    <a:pt x="12" y="10371"/>
                    <a:pt x="12" y="10442"/>
                    <a:pt x="12" y="10502"/>
                  </a:cubicBezTo>
                  <a:cubicBezTo>
                    <a:pt x="12" y="10561"/>
                    <a:pt x="12" y="10633"/>
                    <a:pt x="12" y="10692"/>
                  </a:cubicBezTo>
                  <a:cubicBezTo>
                    <a:pt x="12" y="10764"/>
                    <a:pt x="12" y="10823"/>
                    <a:pt x="12" y="10895"/>
                  </a:cubicBezTo>
                  <a:cubicBezTo>
                    <a:pt x="12" y="10954"/>
                    <a:pt x="12" y="11026"/>
                    <a:pt x="12" y="11085"/>
                  </a:cubicBezTo>
                  <a:cubicBezTo>
                    <a:pt x="12" y="11145"/>
                    <a:pt x="12" y="11216"/>
                    <a:pt x="12" y="11276"/>
                  </a:cubicBezTo>
                  <a:cubicBezTo>
                    <a:pt x="12" y="11347"/>
                    <a:pt x="12" y="11407"/>
                    <a:pt x="12" y="11478"/>
                  </a:cubicBezTo>
                  <a:cubicBezTo>
                    <a:pt x="12" y="11538"/>
                    <a:pt x="12" y="11609"/>
                    <a:pt x="12" y="11669"/>
                  </a:cubicBezTo>
                  <a:cubicBezTo>
                    <a:pt x="12" y="11728"/>
                    <a:pt x="12" y="11800"/>
                    <a:pt x="12" y="11859"/>
                  </a:cubicBezTo>
                  <a:cubicBezTo>
                    <a:pt x="12" y="11931"/>
                    <a:pt x="12" y="11990"/>
                    <a:pt x="12" y="12062"/>
                  </a:cubicBezTo>
                  <a:cubicBezTo>
                    <a:pt x="12" y="12121"/>
                    <a:pt x="12" y="12193"/>
                    <a:pt x="12" y="12252"/>
                  </a:cubicBezTo>
                  <a:cubicBezTo>
                    <a:pt x="12" y="12312"/>
                    <a:pt x="12" y="12383"/>
                    <a:pt x="12" y="12443"/>
                  </a:cubicBezTo>
                  <a:cubicBezTo>
                    <a:pt x="12" y="12514"/>
                    <a:pt x="12" y="12574"/>
                    <a:pt x="12" y="12645"/>
                  </a:cubicBezTo>
                  <a:cubicBezTo>
                    <a:pt x="12" y="12705"/>
                    <a:pt x="12" y="12776"/>
                    <a:pt x="12" y="12836"/>
                  </a:cubicBezTo>
                  <a:cubicBezTo>
                    <a:pt x="12" y="12895"/>
                    <a:pt x="12" y="12967"/>
                    <a:pt x="12" y="13026"/>
                  </a:cubicBezTo>
                  <a:cubicBezTo>
                    <a:pt x="12" y="13098"/>
                    <a:pt x="12" y="13157"/>
                    <a:pt x="12" y="13228"/>
                  </a:cubicBezTo>
                  <a:cubicBezTo>
                    <a:pt x="12" y="13288"/>
                    <a:pt x="12" y="13359"/>
                    <a:pt x="12" y="13419"/>
                  </a:cubicBezTo>
                  <a:cubicBezTo>
                    <a:pt x="12" y="13479"/>
                    <a:pt x="12" y="13550"/>
                    <a:pt x="12" y="13609"/>
                  </a:cubicBezTo>
                  <a:cubicBezTo>
                    <a:pt x="12" y="13681"/>
                    <a:pt x="12" y="13740"/>
                    <a:pt x="12" y="13812"/>
                  </a:cubicBezTo>
                  <a:cubicBezTo>
                    <a:pt x="12" y="13871"/>
                    <a:pt x="12" y="13943"/>
                    <a:pt x="12" y="14002"/>
                  </a:cubicBezTo>
                  <a:cubicBezTo>
                    <a:pt x="12" y="14062"/>
                    <a:pt x="12" y="14133"/>
                    <a:pt x="12" y="14193"/>
                  </a:cubicBezTo>
                  <a:cubicBezTo>
                    <a:pt x="12" y="14264"/>
                    <a:pt x="12" y="14324"/>
                    <a:pt x="12" y="14395"/>
                  </a:cubicBezTo>
                  <a:cubicBezTo>
                    <a:pt x="12" y="14455"/>
                    <a:pt x="12" y="14526"/>
                    <a:pt x="12" y="14586"/>
                  </a:cubicBezTo>
                  <a:cubicBezTo>
                    <a:pt x="12" y="14645"/>
                    <a:pt x="12" y="14717"/>
                    <a:pt x="12" y="14776"/>
                  </a:cubicBezTo>
                  <a:cubicBezTo>
                    <a:pt x="12" y="14848"/>
                    <a:pt x="12" y="14907"/>
                    <a:pt x="12" y="14979"/>
                  </a:cubicBezTo>
                  <a:cubicBezTo>
                    <a:pt x="12" y="15038"/>
                    <a:pt x="12" y="15110"/>
                    <a:pt x="12" y="15169"/>
                  </a:cubicBezTo>
                  <a:cubicBezTo>
                    <a:pt x="12" y="15229"/>
                    <a:pt x="12" y="15300"/>
                    <a:pt x="12" y="15360"/>
                  </a:cubicBezTo>
                  <a:cubicBezTo>
                    <a:pt x="12" y="15431"/>
                    <a:pt x="12" y="15491"/>
                    <a:pt x="12" y="15562"/>
                  </a:cubicBezTo>
                  <a:cubicBezTo>
                    <a:pt x="12" y="15622"/>
                    <a:pt x="12" y="15693"/>
                    <a:pt x="12" y="15753"/>
                  </a:cubicBezTo>
                  <a:cubicBezTo>
                    <a:pt x="12" y="15812"/>
                    <a:pt x="12" y="15884"/>
                    <a:pt x="12" y="15943"/>
                  </a:cubicBezTo>
                  <a:cubicBezTo>
                    <a:pt x="12" y="16015"/>
                    <a:pt x="12" y="16074"/>
                    <a:pt x="12" y="16146"/>
                  </a:cubicBezTo>
                  <a:cubicBezTo>
                    <a:pt x="12" y="16205"/>
                    <a:pt x="12" y="16276"/>
                    <a:pt x="12" y="16336"/>
                  </a:cubicBezTo>
                  <a:cubicBezTo>
                    <a:pt x="12" y="16396"/>
                    <a:pt x="12" y="16467"/>
                    <a:pt x="12" y="16527"/>
                  </a:cubicBezTo>
                  <a:cubicBezTo>
                    <a:pt x="12" y="16598"/>
                    <a:pt x="12" y="16657"/>
                    <a:pt x="12" y="16729"/>
                  </a:cubicBezTo>
                  <a:cubicBezTo>
                    <a:pt x="12" y="16788"/>
                    <a:pt x="12" y="16860"/>
                    <a:pt x="12" y="16919"/>
                  </a:cubicBezTo>
                  <a:cubicBezTo>
                    <a:pt x="12" y="16979"/>
                    <a:pt x="12" y="17050"/>
                    <a:pt x="12" y="17110"/>
                  </a:cubicBezTo>
                  <a:cubicBezTo>
                    <a:pt x="12" y="17181"/>
                    <a:pt x="12" y="17241"/>
                    <a:pt x="12" y="17312"/>
                  </a:cubicBezTo>
                  <a:cubicBezTo>
                    <a:pt x="12" y="17372"/>
                    <a:pt x="12" y="17443"/>
                    <a:pt x="12" y="17503"/>
                  </a:cubicBezTo>
                  <a:cubicBezTo>
                    <a:pt x="12" y="17562"/>
                    <a:pt x="12" y="17634"/>
                    <a:pt x="12" y="17693"/>
                  </a:cubicBezTo>
                  <a:cubicBezTo>
                    <a:pt x="12" y="17765"/>
                    <a:pt x="12" y="17824"/>
                    <a:pt x="12" y="17896"/>
                  </a:cubicBezTo>
                  <a:cubicBezTo>
                    <a:pt x="12" y="17955"/>
                    <a:pt x="12" y="18015"/>
                    <a:pt x="12" y="18086"/>
                  </a:cubicBezTo>
                  <a:cubicBezTo>
                    <a:pt x="12" y="18146"/>
                    <a:pt x="12" y="18217"/>
                    <a:pt x="12" y="18277"/>
                  </a:cubicBezTo>
                  <a:cubicBezTo>
                    <a:pt x="12" y="18348"/>
                    <a:pt x="12" y="18408"/>
                    <a:pt x="12" y="18479"/>
                  </a:cubicBezTo>
                  <a:cubicBezTo>
                    <a:pt x="12" y="18539"/>
                    <a:pt x="12" y="18598"/>
                    <a:pt x="12" y="18670"/>
                  </a:cubicBezTo>
                  <a:cubicBezTo>
                    <a:pt x="12" y="18729"/>
                    <a:pt x="12" y="18801"/>
                    <a:pt x="12" y="18860"/>
                  </a:cubicBezTo>
                  <a:cubicBezTo>
                    <a:pt x="12" y="18932"/>
                    <a:pt x="12" y="18991"/>
                    <a:pt x="12" y="19063"/>
                  </a:cubicBezTo>
                  <a:cubicBezTo>
                    <a:pt x="12" y="19122"/>
                    <a:pt x="12" y="19182"/>
                    <a:pt x="12" y="19253"/>
                  </a:cubicBezTo>
                  <a:cubicBezTo>
                    <a:pt x="12" y="19313"/>
                    <a:pt x="12" y="19384"/>
                    <a:pt x="12" y="19444"/>
                  </a:cubicBezTo>
                  <a:cubicBezTo>
                    <a:pt x="12" y="19515"/>
                    <a:pt x="12" y="19575"/>
                    <a:pt x="12" y="19646"/>
                  </a:cubicBezTo>
                  <a:cubicBezTo>
                    <a:pt x="12" y="19705"/>
                    <a:pt x="12" y="19765"/>
                    <a:pt x="12" y="19836"/>
                  </a:cubicBezTo>
                  <a:cubicBezTo>
                    <a:pt x="12" y="19896"/>
                    <a:pt x="12" y="19967"/>
                    <a:pt x="12" y="20027"/>
                  </a:cubicBezTo>
                  <a:cubicBezTo>
                    <a:pt x="12" y="20098"/>
                    <a:pt x="12" y="20158"/>
                    <a:pt x="12" y="20229"/>
                  </a:cubicBezTo>
                  <a:cubicBezTo>
                    <a:pt x="12" y="20289"/>
                    <a:pt x="12" y="20348"/>
                    <a:pt x="12" y="20420"/>
                  </a:cubicBezTo>
                  <a:cubicBezTo>
                    <a:pt x="12" y="20479"/>
                    <a:pt x="12" y="20551"/>
                    <a:pt x="12" y="20610"/>
                  </a:cubicBezTo>
                  <a:cubicBezTo>
                    <a:pt x="12" y="20682"/>
                    <a:pt x="12" y="20741"/>
                    <a:pt x="12" y="20813"/>
                  </a:cubicBezTo>
                  <a:cubicBezTo>
                    <a:pt x="12" y="20872"/>
                    <a:pt x="12" y="20932"/>
                    <a:pt x="12" y="21003"/>
                  </a:cubicBezTo>
                  <a:cubicBezTo>
                    <a:pt x="12" y="21063"/>
                    <a:pt x="12" y="21134"/>
                    <a:pt x="12" y="21194"/>
                  </a:cubicBezTo>
                  <a:cubicBezTo>
                    <a:pt x="12" y="21265"/>
                    <a:pt x="12" y="21325"/>
                    <a:pt x="12" y="21396"/>
                  </a:cubicBezTo>
                  <a:cubicBezTo>
                    <a:pt x="12" y="21456"/>
                    <a:pt x="12" y="21515"/>
                    <a:pt x="12" y="21587"/>
                  </a:cubicBezTo>
                  <a:cubicBezTo>
                    <a:pt x="0" y="22515"/>
                    <a:pt x="500" y="23373"/>
                    <a:pt x="1310" y="23837"/>
                  </a:cubicBezTo>
                  <a:lnTo>
                    <a:pt x="36612" y="44208"/>
                  </a:lnTo>
                  <a:cubicBezTo>
                    <a:pt x="37416" y="44679"/>
                    <a:pt x="38315" y="44914"/>
                    <a:pt x="39215" y="44914"/>
                  </a:cubicBezTo>
                  <a:cubicBezTo>
                    <a:pt x="40115" y="44914"/>
                    <a:pt x="41017" y="44679"/>
                    <a:pt x="41827" y="44208"/>
                  </a:cubicBezTo>
                  <a:lnTo>
                    <a:pt x="77129" y="23837"/>
                  </a:lnTo>
                  <a:cubicBezTo>
                    <a:pt x="77939" y="23373"/>
                    <a:pt x="78439" y="22515"/>
                    <a:pt x="78427" y="21587"/>
                  </a:cubicBezTo>
                  <a:lnTo>
                    <a:pt x="78427" y="21384"/>
                  </a:lnTo>
                  <a:lnTo>
                    <a:pt x="78427" y="21194"/>
                  </a:lnTo>
                  <a:lnTo>
                    <a:pt x="78427" y="21003"/>
                  </a:lnTo>
                  <a:lnTo>
                    <a:pt x="78427" y="20801"/>
                  </a:lnTo>
                  <a:lnTo>
                    <a:pt x="78427" y="20610"/>
                  </a:lnTo>
                  <a:lnTo>
                    <a:pt x="78427" y="20420"/>
                  </a:lnTo>
                  <a:lnTo>
                    <a:pt x="78427" y="20217"/>
                  </a:lnTo>
                  <a:lnTo>
                    <a:pt x="78427" y="20027"/>
                  </a:lnTo>
                  <a:lnTo>
                    <a:pt x="78427" y="19836"/>
                  </a:lnTo>
                  <a:lnTo>
                    <a:pt x="78427" y="19634"/>
                  </a:lnTo>
                  <a:lnTo>
                    <a:pt x="78427" y="19444"/>
                  </a:lnTo>
                  <a:lnTo>
                    <a:pt x="78427" y="19253"/>
                  </a:lnTo>
                  <a:lnTo>
                    <a:pt x="78427" y="19051"/>
                  </a:lnTo>
                  <a:lnTo>
                    <a:pt x="78427" y="18860"/>
                  </a:lnTo>
                  <a:lnTo>
                    <a:pt x="78427" y="18670"/>
                  </a:lnTo>
                  <a:lnTo>
                    <a:pt x="78427" y="18467"/>
                  </a:lnTo>
                  <a:lnTo>
                    <a:pt x="78427" y="18277"/>
                  </a:lnTo>
                  <a:lnTo>
                    <a:pt x="78427" y="18086"/>
                  </a:lnTo>
                  <a:lnTo>
                    <a:pt x="78427" y="17884"/>
                  </a:lnTo>
                  <a:lnTo>
                    <a:pt x="78427" y="17693"/>
                  </a:lnTo>
                  <a:lnTo>
                    <a:pt x="78427" y="17503"/>
                  </a:lnTo>
                  <a:lnTo>
                    <a:pt x="78427" y="17300"/>
                  </a:lnTo>
                  <a:lnTo>
                    <a:pt x="78427" y="17110"/>
                  </a:lnTo>
                  <a:lnTo>
                    <a:pt x="78427" y="16919"/>
                  </a:lnTo>
                  <a:lnTo>
                    <a:pt x="78427" y="16717"/>
                  </a:lnTo>
                  <a:lnTo>
                    <a:pt x="78427" y="16527"/>
                  </a:lnTo>
                  <a:lnTo>
                    <a:pt x="78427" y="16336"/>
                  </a:lnTo>
                  <a:lnTo>
                    <a:pt x="78427" y="16146"/>
                  </a:lnTo>
                  <a:lnTo>
                    <a:pt x="78427" y="15943"/>
                  </a:lnTo>
                  <a:lnTo>
                    <a:pt x="78427" y="15753"/>
                  </a:lnTo>
                  <a:lnTo>
                    <a:pt x="78427" y="15562"/>
                  </a:lnTo>
                  <a:lnTo>
                    <a:pt x="78427" y="15360"/>
                  </a:lnTo>
                  <a:lnTo>
                    <a:pt x="78427" y="15169"/>
                  </a:lnTo>
                  <a:lnTo>
                    <a:pt x="78427" y="14979"/>
                  </a:lnTo>
                  <a:lnTo>
                    <a:pt x="78427" y="14776"/>
                  </a:lnTo>
                  <a:lnTo>
                    <a:pt x="78427" y="14586"/>
                  </a:lnTo>
                  <a:lnTo>
                    <a:pt x="78427" y="14395"/>
                  </a:lnTo>
                  <a:lnTo>
                    <a:pt x="78427" y="14193"/>
                  </a:lnTo>
                  <a:lnTo>
                    <a:pt x="78427" y="14002"/>
                  </a:lnTo>
                  <a:lnTo>
                    <a:pt x="78427" y="13812"/>
                  </a:lnTo>
                  <a:lnTo>
                    <a:pt x="78427" y="13609"/>
                  </a:lnTo>
                  <a:lnTo>
                    <a:pt x="78427" y="13419"/>
                  </a:lnTo>
                  <a:lnTo>
                    <a:pt x="78427" y="13228"/>
                  </a:lnTo>
                  <a:lnTo>
                    <a:pt x="78427" y="13026"/>
                  </a:lnTo>
                  <a:lnTo>
                    <a:pt x="78427" y="12836"/>
                  </a:lnTo>
                  <a:lnTo>
                    <a:pt x="78427" y="12645"/>
                  </a:lnTo>
                  <a:lnTo>
                    <a:pt x="78427" y="12443"/>
                  </a:lnTo>
                  <a:lnTo>
                    <a:pt x="78427" y="12252"/>
                  </a:lnTo>
                  <a:lnTo>
                    <a:pt x="78427" y="12062"/>
                  </a:lnTo>
                  <a:lnTo>
                    <a:pt x="78427" y="11859"/>
                  </a:lnTo>
                  <a:lnTo>
                    <a:pt x="78427" y="11669"/>
                  </a:lnTo>
                  <a:lnTo>
                    <a:pt x="78427" y="11478"/>
                  </a:lnTo>
                  <a:lnTo>
                    <a:pt x="78427" y="11276"/>
                  </a:lnTo>
                  <a:lnTo>
                    <a:pt x="78427" y="11085"/>
                  </a:lnTo>
                  <a:lnTo>
                    <a:pt x="78427" y="10895"/>
                  </a:lnTo>
                  <a:lnTo>
                    <a:pt x="78427" y="10692"/>
                  </a:lnTo>
                  <a:lnTo>
                    <a:pt x="78427" y="10502"/>
                  </a:lnTo>
                  <a:lnTo>
                    <a:pt x="78427" y="10311"/>
                  </a:lnTo>
                  <a:lnTo>
                    <a:pt x="78427" y="10109"/>
                  </a:lnTo>
                  <a:lnTo>
                    <a:pt x="78427" y="9919"/>
                  </a:lnTo>
                  <a:lnTo>
                    <a:pt x="78427" y="9728"/>
                  </a:lnTo>
                  <a:lnTo>
                    <a:pt x="78427" y="9526"/>
                  </a:lnTo>
                  <a:lnTo>
                    <a:pt x="78427" y="9335"/>
                  </a:lnTo>
                  <a:lnTo>
                    <a:pt x="78427" y="9145"/>
                  </a:lnTo>
                  <a:lnTo>
                    <a:pt x="78427" y="8942"/>
                  </a:lnTo>
                  <a:lnTo>
                    <a:pt x="78427" y="8752"/>
                  </a:lnTo>
                  <a:lnTo>
                    <a:pt x="78427" y="8561"/>
                  </a:lnTo>
                  <a:lnTo>
                    <a:pt x="78427" y="8359"/>
                  </a:lnTo>
                  <a:lnTo>
                    <a:pt x="78427" y="8168"/>
                  </a:lnTo>
                  <a:lnTo>
                    <a:pt x="78427" y="7978"/>
                  </a:lnTo>
                  <a:lnTo>
                    <a:pt x="78427" y="7775"/>
                  </a:lnTo>
                  <a:lnTo>
                    <a:pt x="78427" y="7585"/>
                  </a:lnTo>
                  <a:lnTo>
                    <a:pt x="78427" y="7394"/>
                  </a:lnTo>
                  <a:lnTo>
                    <a:pt x="78427" y="7192"/>
                  </a:lnTo>
                  <a:lnTo>
                    <a:pt x="78427" y="7002"/>
                  </a:lnTo>
                  <a:lnTo>
                    <a:pt x="78427" y="6811"/>
                  </a:lnTo>
                  <a:lnTo>
                    <a:pt x="78427" y="6609"/>
                  </a:lnTo>
                  <a:lnTo>
                    <a:pt x="78427" y="6418"/>
                  </a:lnTo>
                  <a:lnTo>
                    <a:pt x="78427" y="6228"/>
                  </a:lnTo>
                  <a:lnTo>
                    <a:pt x="78427" y="6025"/>
                  </a:lnTo>
                  <a:lnTo>
                    <a:pt x="78427" y="5835"/>
                  </a:lnTo>
                  <a:lnTo>
                    <a:pt x="78427" y="5644"/>
                  </a:lnTo>
                  <a:lnTo>
                    <a:pt x="78427" y="5442"/>
                  </a:lnTo>
                  <a:lnTo>
                    <a:pt x="78427" y="5251"/>
                  </a:lnTo>
                  <a:lnTo>
                    <a:pt x="78427" y="5061"/>
                  </a:lnTo>
                  <a:lnTo>
                    <a:pt x="78427" y="4858"/>
                  </a:lnTo>
                  <a:lnTo>
                    <a:pt x="78427" y="4668"/>
                  </a:lnTo>
                  <a:lnTo>
                    <a:pt x="78427" y="4477"/>
                  </a:lnTo>
                  <a:lnTo>
                    <a:pt x="78427" y="4275"/>
                  </a:lnTo>
                  <a:lnTo>
                    <a:pt x="78427" y="4085"/>
                  </a:lnTo>
                  <a:lnTo>
                    <a:pt x="78427" y="3894"/>
                  </a:lnTo>
                  <a:lnTo>
                    <a:pt x="78427" y="3692"/>
                  </a:lnTo>
                  <a:lnTo>
                    <a:pt x="78427" y="3501"/>
                  </a:lnTo>
                  <a:lnTo>
                    <a:pt x="78427" y="3311"/>
                  </a:lnTo>
                  <a:lnTo>
                    <a:pt x="78427" y="3108"/>
                  </a:lnTo>
                  <a:lnTo>
                    <a:pt x="78427" y="2918"/>
                  </a:lnTo>
                  <a:lnTo>
                    <a:pt x="78427" y="2727"/>
                  </a:lnTo>
                  <a:lnTo>
                    <a:pt x="78427" y="2525"/>
                  </a:lnTo>
                  <a:lnTo>
                    <a:pt x="78427" y="2334"/>
                  </a:lnTo>
                  <a:lnTo>
                    <a:pt x="78427" y="2144"/>
                  </a:lnTo>
                  <a:lnTo>
                    <a:pt x="78427" y="1941"/>
                  </a:lnTo>
                  <a:lnTo>
                    <a:pt x="78427" y="1751"/>
                  </a:lnTo>
                  <a:lnTo>
                    <a:pt x="78427" y="1560"/>
                  </a:lnTo>
                  <a:lnTo>
                    <a:pt x="78427" y="1358"/>
                  </a:lnTo>
                  <a:lnTo>
                    <a:pt x="78427" y="1167"/>
                  </a:lnTo>
                  <a:lnTo>
                    <a:pt x="78427" y="977"/>
                  </a:lnTo>
                  <a:lnTo>
                    <a:pt x="78427" y="775"/>
                  </a:lnTo>
                  <a:lnTo>
                    <a:pt x="78427" y="584"/>
                  </a:lnTo>
                  <a:lnTo>
                    <a:pt x="78427" y="394"/>
                  </a:lnTo>
                  <a:lnTo>
                    <a:pt x="78427" y="191"/>
                  </a:lnTo>
                  <a:lnTo>
                    <a:pt x="78427" y="1"/>
                  </a:lnTo>
                  <a:lnTo>
                    <a:pt x="78212" y="1"/>
                  </a:lnTo>
                  <a:cubicBezTo>
                    <a:pt x="78224" y="858"/>
                    <a:pt x="77760" y="1644"/>
                    <a:pt x="77022" y="2072"/>
                  </a:cubicBezTo>
                  <a:lnTo>
                    <a:pt x="41720" y="22444"/>
                  </a:lnTo>
                  <a:cubicBezTo>
                    <a:pt x="40946" y="22890"/>
                    <a:pt x="40083" y="23114"/>
                    <a:pt x="39218" y="23114"/>
                  </a:cubicBezTo>
                  <a:cubicBezTo>
                    <a:pt x="38353" y="23114"/>
                    <a:pt x="37487" y="22890"/>
                    <a:pt x="36707" y="22444"/>
                  </a:cubicBezTo>
                  <a:lnTo>
                    <a:pt x="1417" y="2072"/>
                  </a:lnTo>
                  <a:cubicBezTo>
                    <a:pt x="667" y="1644"/>
                    <a:pt x="215" y="858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rgbClr val="A0FDF1">
                    <a:alpha val="41568"/>
                    <a:alpha val="41520"/>
                  </a:srgbClr>
                </a:gs>
                <a:gs pos="100000">
                  <a:srgbClr val="FFFFFF">
                    <a:alpha val="37254"/>
                    <a:alpha val="4152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5553063" y="1487604"/>
              <a:ext cx="1981525" cy="1164300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rgbClr val="A0FDF1">
                <a:alpha val="4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15"/>
          <p:cNvSpPr/>
          <p:nvPr/>
        </p:nvSpPr>
        <p:spPr>
          <a:xfrm>
            <a:off x="6234480" y="874585"/>
            <a:ext cx="216600" cy="216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15"/>
          <p:cNvSpPr/>
          <p:nvPr/>
        </p:nvSpPr>
        <p:spPr>
          <a:xfrm>
            <a:off x="6372555" y="597535"/>
            <a:ext cx="162600" cy="162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6623055" y="664585"/>
            <a:ext cx="183600" cy="183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6668480" y="389210"/>
            <a:ext cx="148500" cy="148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5"/>
          <p:cNvSpPr/>
          <p:nvPr/>
        </p:nvSpPr>
        <p:spPr>
          <a:xfrm>
            <a:off x="6902980" y="486535"/>
            <a:ext cx="125100" cy="125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7161505" y="647210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7161505" y="426535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5"/>
          <p:cNvSpPr/>
          <p:nvPr/>
        </p:nvSpPr>
        <p:spPr>
          <a:xfrm>
            <a:off x="7395905" y="597535"/>
            <a:ext cx="82200" cy="822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7516030" y="760135"/>
            <a:ext cx="70500" cy="70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7703155" y="77743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"/>
          <p:cNvSpPr/>
          <p:nvPr/>
        </p:nvSpPr>
        <p:spPr>
          <a:xfrm>
            <a:off x="7783705" y="935010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7911630" y="95633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c plein 3"/>
          <p:cNvSpPr/>
          <p:nvPr/>
        </p:nvSpPr>
        <p:spPr>
          <a:xfrm>
            <a:off x="638969" y="1537487"/>
            <a:ext cx="3559548" cy="520818"/>
          </a:xfrm>
          <a:prstGeom prst="blockArc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95" name="Google Shape;174;p15"/>
          <p:cNvSpPr/>
          <p:nvPr/>
        </p:nvSpPr>
        <p:spPr>
          <a:xfrm>
            <a:off x="7028081" y="4288747"/>
            <a:ext cx="219190" cy="2356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6" name="Google Shape;1727;p28"/>
          <p:cNvGrpSpPr/>
          <p:nvPr/>
        </p:nvGrpSpPr>
        <p:grpSpPr>
          <a:xfrm rot="21267017">
            <a:off x="6661698" y="2675194"/>
            <a:ext cx="1838636" cy="1602155"/>
            <a:chOff x="4447388" y="2648600"/>
            <a:chExt cx="1387700" cy="1457350"/>
          </a:xfrm>
        </p:grpSpPr>
        <p:sp>
          <p:nvSpPr>
            <p:cNvPr id="457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174;p15"/>
          <p:cNvSpPr/>
          <p:nvPr/>
        </p:nvSpPr>
        <p:spPr>
          <a:xfrm>
            <a:off x="7891635" y="4479917"/>
            <a:ext cx="89400" cy="12845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7" name="Google Shape;174;p15"/>
          <p:cNvSpPr/>
          <p:nvPr/>
        </p:nvSpPr>
        <p:spPr>
          <a:xfrm>
            <a:off x="7354098" y="4473703"/>
            <a:ext cx="124008" cy="93734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8" name="Google Shape;174;p15"/>
          <p:cNvSpPr/>
          <p:nvPr/>
        </p:nvSpPr>
        <p:spPr>
          <a:xfrm>
            <a:off x="7638617" y="4513799"/>
            <a:ext cx="145924" cy="15977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9" name="Google Shape;174;p15"/>
          <p:cNvSpPr/>
          <p:nvPr/>
        </p:nvSpPr>
        <p:spPr>
          <a:xfrm>
            <a:off x="8086335" y="4288747"/>
            <a:ext cx="203980" cy="24879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75" name="Google Shape;1364;p23"/>
          <p:cNvGrpSpPr/>
          <p:nvPr/>
        </p:nvGrpSpPr>
        <p:grpSpPr>
          <a:xfrm>
            <a:off x="2372380" y="971688"/>
            <a:ext cx="399396" cy="476772"/>
            <a:chOff x="3669150" y="1828675"/>
            <a:chExt cx="1805712" cy="2084909"/>
          </a:xfrm>
        </p:grpSpPr>
        <p:sp>
          <p:nvSpPr>
            <p:cNvPr id="476" name="Google Shape;1365;p23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366;p23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367;p23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368;p23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369;p23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370;p23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371;p23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372;p23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373;p23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374;p23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375;p23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376;p23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377;p23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378;p23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379;p23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380;p23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381;p23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382;p23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383;p23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384;p23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385;p23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386;p23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387;p23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388;p23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389;p23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390;p23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391;p23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392;p23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393;p23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394;p23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395;p23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396;p23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397;p23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398;p23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399;p23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400;p23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401;p23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402;p23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403;p23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404;p23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405;p23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406;p23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407;p23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408;p23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409;p23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410;p23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411;p23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412;p23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413;p2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414;p2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415;p2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416;p23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417;p23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418;p23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419;p23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420;p23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421;p23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4" name="Image 533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92" b="89700" l="9722" r="8981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1" t="6765" r="24378" b="14523"/>
          <a:stretch/>
        </p:blipFill>
        <p:spPr bwMode="auto">
          <a:xfrm rot="4255374">
            <a:off x="6079840" y="1294521"/>
            <a:ext cx="541503" cy="10571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23" name="Google Shape;1580;p25"/>
          <p:cNvSpPr txBox="1"/>
          <p:nvPr/>
        </p:nvSpPr>
        <p:spPr>
          <a:xfrm>
            <a:off x="288231" y="3820406"/>
            <a:ext cx="4239516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TESTS &amp; RÉSULTATS</a:t>
            </a:r>
            <a:endParaRPr sz="4000" b="1" dirty="0">
              <a:solidFill>
                <a:schemeClr val="accent5">
                  <a:lumMod val="50000"/>
                </a:schemeClr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3" name="Connecteur droit 2"/>
          <p:cNvCxnSpPr/>
          <p:nvPr/>
        </p:nvCxnSpPr>
        <p:spPr>
          <a:xfrm>
            <a:off x="4871923" y="887291"/>
            <a:ext cx="0" cy="33801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68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6220707" y="1983957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2696511" y="0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err="1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Environnement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8" name="Google Shape;3340;p39">
            <a:extLst>
              <a:ext uri="{FF2B5EF4-FFF2-40B4-BE49-F238E27FC236}">
                <a16:creationId xmlns="" xmlns:a16="http://schemas.microsoft.com/office/drawing/2014/main" id="{CD0C3D58-2B4C-CC72-923F-CD82F10446C7}"/>
              </a:ext>
            </a:extLst>
          </p:cNvPr>
          <p:cNvSpPr txBox="1"/>
          <p:nvPr/>
        </p:nvSpPr>
        <p:spPr>
          <a:xfrm>
            <a:off x="228299" y="563838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Topologie et données de trafic du réseau </a:t>
            </a:r>
            <a:r>
              <a:rPr lang="fr-FR" b="1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GEANT</a:t>
            </a:r>
            <a:endParaRPr b="1"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2" name="Google Shape;3340;p39">
            <a:extLst>
              <a:ext uri="{FF2B5EF4-FFF2-40B4-BE49-F238E27FC236}">
                <a16:creationId xmlns="" xmlns:a16="http://schemas.microsoft.com/office/drawing/2014/main" id="{07D0D733-26F9-B7B9-1BFE-00C5F2BDF796}"/>
              </a:ext>
            </a:extLst>
          </p:cNvPr>
          <p:cNvSpPr txBox="1"/>
          <p:nvPr/>
        </p:nvSpPr>
        <p:spPr>
          <a:xfrm>
            <a:off x="48684" y="1373398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="" xmlns:a16="http://schemas.microsoft.com/office/drawing/2014/main" id="{7933BE40-9002-C306-0C73-1BEFA54002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280" t="532" r="1" b="1"/>
          <a:stretch/>
        </p:blipFill>
        <p:spPr>
          <a:xfrm>
            <a:off x="2228117" y="1066588"/>
            <a:ext cx="3677383" cy="2706909"/>
          </a:xfrm>
          <a:prstGeom prst="rect">
            <a:avLst/>
          </a:prstGeom>
        </p:spPr>
      </p:pic>
      <p:sp>
        <p:nvSpPr>
          <p:cNvPr id="13" name="Google Shape;3340;p39">
            <a:extLst>
              <a:ext uri="{FF2B5EF4-FFF2-40B4-BE49-F238E27FC236}">
                <a16:creationId xmlns="" xmlns:a16="http://schemas.microsoft.com/office/drawing/2014/main" id="{DBE979C7-5F54-CCF9-597C-9019AA9A9DB7}"/>
              </a:ext>
            </a:extLst>
          </p:cNvPr>
          <p:cNvSpPr txBox="1"/>
          <p:nvPr/>
        </p:nvSpPr>
        <p:spPr>
          <a:xfrm>
            <a:off x="87928" y="3744856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Réseau Télécom à </a:t>
            </a:r>
            <a:r>
              <a:rPr lang="en-GB" b="1" dirty="0"/>
              <a:t>23 </a:t>
            </a:r>
            <a:r>
              <a:rPr lang="en-GB" b="1" dirty="0" err="1"/>
              <a:t>routeurs</a:t>
            </a:r>
            <a:r>
              <a:rPr lang="en-GB" b="1" dirty="0"/>
              <a:t> </a:t>
            </a:r>
            <a:r>
              <a:rPr lang="en-GB" dirty="0"/>
              <a:t>( </a:t>
            </a:r>
            <a:r>
              <a:rPr lang="en-GB" dirty="0" err="1"/>
              <a:t>Noeuds</a:t>
            </a:r>
            <a:r>
              <a:rPr lang="en-GB" dirty="0"/>
              <a:t> ) et </a:t>
            </a:r>
            <a:r>
              <a:rPr lang="en-GB" b="1" dirty="0"/>
              <a:t>74 liens</a:t>
            </a:r>
            <a:endParaRPr b="1"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14" name="Google Shape;3340;p39">
            <a:extLst>
              <a:ext uri="{FF2B5EF4-FFF2-40B4-BE49-F238E27FC236}">
                <a16:creationId xmlns="" xmlns:a16="http://schemas.microsoft.com/office/drawing/2014/main" id="{36647050-BC90-3291-8B0C-18D58ADC458F}"/>
              </a:ext>
            </a:extLst>
          </p:cNvPr>
          <p:cNvSpPr txBox="1"/>
          <p:nvPr/>
        </p:nvSpPr>
        <p:spPr>
          <a:xfrm>
            <a:off x="87927" y="4349626"/>
            <a:ext cx="76965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Comparaison avec des réseaux</a:t>
            </a:r>
            <a:r>
              <a:rPr lang="en-GB" dirty="0"/>
              <a:t> </a:t>
            </a:r>
            <a:r>
              <a:rPr lang="en-GB" b="1" dirty="0"/>
              <a:t>EAR-OSPF( Open Shortest Path First )</a:t>
            </a:r>
            <a:r>
              <a:rPr lang="en-GB" dirty="0"/>
              <a:t> et </a:t>
            </a:r>
            <a:r>
              <a:rPr lang="en-GB" b="1" dirty="0"/>
              <a:t>OLS-OSPF</a:t>
            </a:r>
            <a:endParaRPr b="1" dirty="0">
              <a:solidFill>
                <a:schemeClr val="dk1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77389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2696511" y="0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err="1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Résultats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" name="Google Shape;3340;p39">
            <a:extLst>
              <a:ext uri="{FF2B5EF4-FFF2-40B4-BE49-F238E27FC236}">
                <a16:creationId xmlns="" xmlns:a16="http://schemas.microsoft.com/office/drawing/2014/main" id="{07D0D733-26F9-B7B9-1BFE-00C5F2BDF796}"/>
              </a:ext>
            </a:extLst>
          </p:cNvPr>
          <p:cNvSpPr txBox="1"/>
          <p:nvPr/>
        </p:nvSpPr>
        <p:spPr>
          <a:xfrm>
            <a:off x="2015065" y="4052660"/>
            <a:ext cx="412447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FIG 1 :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Economie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d’energie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en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function du temps</a:t>
            </a:r>
            <a:endParaRPr b="1" dirty="0">
              <a:solidFill>
                <a:srgbClr val="C00000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="" xmlns:a16="http://schemas.microsoft.com/office/drawing/2014/main" id="{3B540295-2CCA-0AFE-2F1E-FAC91C686D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492" y="481240"/>
            <a:ext cx="4825093" cy="368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76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2696511" y="0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err="1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Résultats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" name="Google Shape;3340;p39">
            <a:extLst>
              <a:ext uri="{FF2B5EF4-FFF2-40B4-BE49-F238E27FC236}">
                <a16:creationId xmlns="" xmlns:a16="http://schemas.microsoft.com/office/drawing/2014/main" id="{07D0D733-26F9-B7B9-1BFE-00C5F2BDF796}"/>
              </a:ext>
            </a:extLst>
          </p:cNvPr>
          <p:cNvSpPr txBox="1"/>
          <p:nvPr/>
        </p:nvSpPr>
        <p:spPr>
          <a:xfrm>
            <a:off x="1883719" y="4533900"/>
            <a:ext cx="412447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FIG 2 :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Nombres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liens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utilisé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en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function de la distribution de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l’utilisation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des liens </a:t>
            </a:r>
            <a:endParaRPr b="1" dirty="0">
              <a:solidFill>
                <a:srgbClr val="C00000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="" xmlns:a16="http://schemas.microsoft.com/office/drawing/2014/main" id="{EDE78F65-56A0-9FA9-EFF5-49389A3D68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848" y="571953"/>
            <a:ext cx="547370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23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5"/>
          <p:cNvSpPr txBox="1">
            <a:spLocks noGrp="1"/>
          </p:cNvSpPr>
          <p:nvPr>
            <p:ph type="title"/>
          </p:nvPr>
        </p:nvSpPr>
        <p:spPr>
          <a:xfrm>
            <a:off x="3009021" y="117578"/>
            <a:ext cx="3196743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CONTEXTE</a:t>
            </a:r>
            <a:endParaRPr b="1" dirty="0"/>
          </a:p>
        </p:txBody>
      </p:sp>
      <p:grpSp>
        <p:nvGrpSpPr>
          <p:cNvPr id="3" name="Groupe 2"/>
          <p:cNvGrpSpPr/>
          <p:nvPr/>
        </p:nvGrpSpPr>
        <p:grpSpPr>
          <a:xfrm>
            <a:off x="3338931" y="228725"/>
            <a:ext cx="291883" cy="253491"/>
            <a:chOff x="3255989" y="463054"/>
            <a:chExt cx="291883" cy="253491"/>
          </a:xfrm>
        </p:grpSpPr>
        <p:sp>
          <p:nvSpPr>
            <p:cNvPr id="2" name="Rectangle 1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Connecteur droit 4"/>
          <p:cNvCxnSpPr/>
          <p:nvPr/>
        </p:nvCxnSpPr>
        <p:spPr>
          <a:xfrm>
            <a:off x="3755173" y="630578"/>
            <a:ext cx="16971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818271" y="831357"/>
            <a:ext cx="7295688" cy="342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l'</a:t>
            </a:r>
            <a:r>
              <a:rPr lang="fr-FR" sz="1600" b="1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A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gence </a:t>
            </a:r>
            <a:r>
              <a:rPr lang="fr-FR" sz="1600" b="1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nternationale de l'</a:t>
            </a:r>
            <a:r>
              <a:rPr lang="fr-FR" sz="1600" b="1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nergie (AIE)</a:t>
            </a:r>
            <a:endParaRPr lang="fr-FR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27672" y="1356967"/>
            <a:ext cx="64768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fr-FR" sz="1600" b="1" dirty="0">
                <a:solidFill>
                  <a:srgbClr val="FF0000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la consommation d'énergie 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des TIC 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1600" b="1" dirty="0">
                <a:solidFill>
                  <a:srgbClr val="FF0000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8% 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de la consommation mondiale d'énergie.</a:t>
            </a:r>
            <a:endParaRPr lang="fr-FR" sz="1600" dirty="0"/>
          </a:p>
        </p:txBody>
      </p:sp>
      <p:sp>
        <p:nvSpPr>
          <p:cNvPr id="11" name="Rectangle 10"/>
          <p:cNvSpPr/>
          <p:nvPr/>
        </p:nvSpPr>
        <p:spPr>
          <a:xfrm>
            <a:off x="816398" y="2110275"/>
            <a:ext cx="4572000" cy="35580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sz="1600" b="1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C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ause </a:t>
            </a:r>
            <a:r>
              <a:rPr lang="fr-FR" sz="1600" b="1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P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rincipale :</a:t>
            </a:r>
            <a:endParaRPr lang="fr-FR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273270" y="2598046"/>
            <a:ext cx="6532723" cy="605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La croissance </a:t>
            </a:r>
            <a:r>
              <a:rPr lang="fr-FR" sz="1600" b="1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exponentielle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16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des données 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et </a:t>
            </a:r>
            <a:r>
              <a:rPr lang="fr-FR" sz="16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des services</a:t>
            </a: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 stockés et échangés via les réseaux informatiques</a:t>
            </a:r>
            <a:endParaRPr lang="fr-FR" sz="1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397238" y="4669729"/>
            <a:ext cx="3261418" cy="409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1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CLOUD COMPUTING</a:t>
            </a:r>
            <a:endParaRPr lang="fr-FR" sz="2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51" name="Image 150"/>
          <p:cNvPicPr/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52222" y1="35303" x2="52222" y2="35303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23" t="18409" r="35352" b="47666"/>
          <a:stretch/>
        </p:blipFill>
        <p:spPr bwMode="auto">
          <a:xfrm>
            <a:off x="4122455" y="3704846"/>
            <a:ext cx="1156188" cy="10219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" name="Groupe 7"/>
          <p:cNvGrpSpPr/>
          <p:nvPr/>
        </p:nvGrpSpPr>
        <p:grpSpPr>
          <a:xfrm>
            <a:off x="7612846" y="819778"/>
            <a:ext cx="856573" cy="1479518"/>
            <a:chOff x="7697440" y="1049230"/>
            <a:chExt cx="856573" cy="1479518"/>
          </a:xfrm>
        </p:grpSpPr>
        <p:grpSp>
          <p:nvGrpSpPr>
            <p:cNvPr id="34" name="Groupe 33"/>
            <p:cNvGrpSpPr/>
            <p:nvPr/>
          </p:nvGrpSpPr>
          <p:grpSpPr>
            <a:xfrm>
              <a:off x="7697440" y="1049230"/>
              <a:ext cx="672338" cy="1479518"/>
              <a:chOff x="7698559" y="1066059"/>
              <a:chExt cx="672338" cy="1479518"/>
            </a:xfrm>
          </p:grpSpPr>
          <p:pic>
            <p:nvPicPr>
              <p:cNvPr id="35" name="Image 34"/>
              <p:cNvPicPr/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4292" b="89700" l="9722" r="89815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861" t="6765" r="24378" b="14523"/>
              <a:stretch/>
            </p:blipFill>
            <p:spPr bwMode="auto">
              <a:xfrm rot="20800606">
                <a:off x="7698559" y="1488444"/>
                <a:ext cx="541503" cy="1057133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36" name="Triangle isocèle 35"/>
              <p:cNvSpPr/>
              <p:nvPr/>
            </p:nvSpPr>
            <p:spPr>
              <a:xfrm rot="1388871">
                <a:off x="7961496" y="1066059"/>
                <a:ext cx="409401" cy="438913"/>
              </a:xfrm>
              <a:prstGeom prst="triangle">
                <a:avLst/>
              </a:prstGeom>
              <a:solidFill>
                <a:srgbClr val="FF0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7" name="Groupe 36"/>
            <p:cNvGrpSpPr/>
            <p:nvPr/>
          </p:nvGrpSpPr>
          <p:grpSpPr>
            <a:xfrm rot="21311913">
              <a:off x="7942995" y="1570415"/>
              <a:ext cx="503622" cy="915235"/>
              <a:chOff x="7698559" y="1066059"/>
              <a:chExt cx="672338" cy="1479518"/>
            </a:xfrm>
          </p:grpSpPr>
          <p:pic>
            <p:nvPicPr>
              <p:cNvPr id="38" name="Image 37"/>
              <p:cNvPicPr/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4292" b="89700" l="9722" r="89815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861" t="6765" r="24378" b="14523"/>
              <a:stretch/>
            </p:blipFill>
            <p:spPr bwMode="auto">
              <a:xfrm rot="20800606">
                <a:off x="7698559" y="1488444"/>
                <a:ext cx="541503" cy="1057133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39" name="Triangle isocèle 38"/>
              <p:cNvSpPr/>
              <p:nvPr/>
            </p:nvSpPr>
            <p:spPr>
              <a:xfrm rot="1388871">
                <a:off x="7961496" y="1066059"/>
                <a:ext cx="409401" cy="438913"/>
              </a:xfrm>
              <a:prstGeom prst="triangle">
                <a:avLst/>
              </a:prstGeom>
              <a:solidFill>
                <a:srgbClr val="FF0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40" name="Groupe 39"/>
            <p:cNvGrpSpPr/>
            <p:nvPr/>
          </p:nvGrpSpPr>
          <p:grpSpPr>
            <a:xfrm rot="21311913">
              <a:off x="8135021" y="1880102"/>
              <a:ext cx="371725" cy="640691"/>
              <a:chOff x="7698559" y="1066059"/>
              <a:chExt cx="672338" cy="1479518"/>
            </a:xfrm>
          </p:grpSpPr>
          <p:pic>
            <p:nvPicPr>
              <p:cNvPr id="41" name="Image 40"/>
              <p:cNvPicPr/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4292" b="89700" l="9722" r="89815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861" t="6765" r="24378" b="14523"/>
              <a:stretch/>
            </p:blipFill>
            <p:spPr bwMode="auto">
              <a:xfrm rot="20800606">
                <a:off x="7698559" y="1488444"/>
                <a:ext cx="541503" cy="1057133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42" name="Triangle isocèle 41"/>
              <p:cNvSpPr/>
              <p:nvPr/>
            </p:nvSpPr>
            <p:spPr>
              <a:xfrm rot="1388871">
                <a:off x="7961496" y="1066059"/>
                <a:ext cx="409401" cy="438913"/>
              </a:xfrm>
              <a:prstGeom prst="triangle">
                <a:avLst/>
              </a:prstGeom>
              <a:solidFill>
                <a:srgbClr val="FF0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43" name="Groupe 42"/>
            <p:cNvGrpSpPr/>
            <p:nvPr/>
          </p:nvGrpSpPr>
          <p:grpSpPr>
            <a:xfrm rot="21311913">
              <a:off x="8281590" y="2128360"/>
              <a:ext cx="272423" cy="384011"/>
              <a:chOff x="7698559" y="1066059"/>
              <a:chExt cx="672338" cy="1479518"/>
            </a:xfrm>
          </p:grpSpPr>
          <p:pic>
            <p:nvPicPr>
              <p:cNvPr id="44" name="Image 43"/>
              <p:cNvPicPr/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4292" b="89700" l="9722" r="89815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861" t="6765" r="24378" b="14523"/>
              <a:stretch/>
            </p:blipFill>
            <p:spPr bwMode="auto">
              <a:xfrm rot="20800606">
                <a:off x="7698559" y="1488444"/>
                <a:ext cx="541503" cy="1057133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45" name="Triangle isocèle 44"/>
              <p:cNvSpPr/>
              <p:nvPr/>
            </p:nvSpPr>
            <p:spPr>
              <a:xfrm rot="1388871">
                <a:off x="7961496" y="1066059"/>
                <a:ext cx="409401" cy="438913"/>
              </a:xfrm>
              <a:prstGeom prst="triangle">
                <a:avLst/>
              </a:prstGeom>
              <a:solidFill>
                <a:srgbClr val="FF0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9" name="Rectangle 8"/>
          <p:cNvSpPr/>
          <p:nvPr/>
        </p:nvSpPr>
        <p:spPr>
          <a:xfrm>
            <a:off x="4076601" y="3424137"/>
            <a:ext cx="137569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05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plateformes de : </a:t>
            </a:r>
            <a:endParaRPr lang="fr-FR" sz="1050" dirty="0"/>
          </a:p>
        </p:txBody>
      </p:sp>
      <p:sp>
        <p:nvSpPr>
          <p:cNvPr id="46" name="Rectangle 45"/>
          <p:cNvSpPr>
            <a:spLocks noChangeArrowheads="1"/>
          </p:cNvSpPr>
          <p:nvPr/>
        </p:nvSpPr>
        <p:spPr bwMode="auto">
          <a:xfrm>
            <a:off x="8879448" y="4912668"/>
            <a:ext cx="259085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71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2696511" y="0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err="1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Résultats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" name="Google Shape;3340;p39">
            <a:extLst>
              <a:ext uri="{FF2B5EF4-FFF2-40B4-BE49-F238E27FC236}">
                <a16:creationId xmlns="" xmlns:a16="http://schemas.microsoft.com/office/drawing/2014/main" id="{07D0D733-26F9-B7B9-1BFE-00C5F2BDF796}"/>
              </a:ext>
            </a:extLst>
          </p:cNvPr>
          <p:cNvSpPr txBox="1"/>
          <p:nvPr/>
        </p:nvSpPr>
        <p:spPr>
          <a:xfrm>
            <a:off x="1958459" y="4376057"/>
            <a:ext cx="412447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FIG 3 : Distribution de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nombre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liens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en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veille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 </a:t>
            </a:r>
            <a:endParaRPr b="1" dirty="0">
              <a:solidFill>
                <a:srgbClr val="C00000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="" xmlns:a16="http://schemas.microsoft.com/office/drawing/2014/main" id="{CB45195F-F348-D2DB-717D-9068D2E721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165" y="623415"/>
            <a:ext cx="5001066" cy="390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86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952937" y="1988504"/>
            <a:ext cx="5949753" cy="2442899"/>
          </a:xfrm>
          <a:prstGeom prst="rect">
            <a:avLst/>
          </a:prstGeom>
        </p:spPr>
      </p:pic>
      <p:sp>
        <p:nvSpPr>
          <p:cNvPr id="17" name="Google Shape;1204;p22">
            <a:extLst>
              <a:ext uri="{FF2B5EF4-FFF2-40B4-BE49-F238E27FC236}">
                <a16:creationId xmlns="" xmlns:a16="http://schemas.microsoft.com/office/drawing/2014/main" id="{7B717FD4-EF0F-EDD3-BD9F-4AC1675A908C}"/>
              </a:ext>
            </a:extLst>
          </p:cNvPr>
          <p:cNvSpPr txBox="1"/>
          <p:nvPr/>
        </p:nvSpPr>
        <p:spPr>
          <a:xfrm>
            <a:off x="2696511" y="0"/>
            <a:ext cx="2648374" cy="700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err="1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Résultats</a:t>
            </a:r>
            <a:endParaRPr sz="2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" name="Google Shape;3340;p39">
            <a:extLst>
              <a:ext uri="{FF2B5EF4-FFF2-40B4-BE49-F238E27FC236}">
                <a16:creationId xmlns="" xmlns:a16="http://schemas.microsoft.com/office/drawing/2014/main" id="{07D0D733-26F9-B7B9-1BFE-00C5F2BDF796}"/>
              </a:ext>
            </a:extLst>
          </p:cNvPr>
          <p:cNvSpPr txBox="1"/>
          <p:nvPr/>
        </p:nvSpPr>
        <p:spPr>
          <a:xfrm>
            <a:off x="1883719" y="4533900"/>
            <a:ext cx="412447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FIG 4 :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Nombre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de bug </a:t>
            </a:r>
            <a:r>
              <a:rPr lang="en-GB" b="1" dirty="0" err="1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en</a:t>
            </a:r>
            <a:r>
              <a:rPr lang="en-GB" b="1" dirty="0">
                <a:solidFill>
                  <a:srgbClr val="C00000"/>
                </a:solidFill>
                <a:latin typeface="Calisto MT" panose="02040603050505030304" pitchFamily="18" charset="0"/>
                <a:ea typeface="Roboto"/>
                <a:cs typeface="Times New Roman" panose="02020603050405020304" pitchFamily="18" charset="0"/>
                <a:sym typeface="Roboto"/>
              </a:rPr>
              <a:t> function du temps</a:t>
            </a:r>
            <a:endParaRPr b="1" dirty="0">
              <a:solidFill>
                <a:srgbClr val="C00000"/>
              </a:solidFill>
              <a:latin typeface="Calisto MT" panose="0204060305050503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="" xmlns:a16="http://schemas.microsoft.com/office/drawing/2014/main" id="{62D30B5D-8A29-DC70-3BE3-0078752B10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9565" y="648246"/>
            <a:ext cx="5052786" cy="384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30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-425052" y="1038969"/>
            <a:ext cx="5905179" cy="29250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3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04</a:t>
            </a:r>
            <a:endParaRPr sz="138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Google Shape;60;p15"/>
          <p:cNvSpPr/>
          <p:nvPr/>
        </p:nvSpPr>
        <p:spPr>
          <a:xfrm>
            <a:off x="7421381" y="2058763"/>
            <a:ext cx="1738972" cy="1021672"/>
          </a:xfrm>
          <a:custGeom>
            <a:avLst/>
            <a:gdLst/>
            <a:ahLst/>
            <a:cxnLst/>
            <a:rect l="l" t="t" r="r" b="b"/>
            <a:pathLst>
              <a:path w="79261" h="46572" extrusionOk="0">
                <a:moveTo>
                  <a:pt x="39635" y="1"/>
                </a:moveTo>
                <a:cubicBezTo>
                  <a:pt x="38749" y="1"/>
                  <a:pt x="37862" y="230"/>
                  <a:pt x="37065" y="688"/>
                </a:cubicBezTo>
                <a:lnTo>
                  <a:pt x="1679" y="21119"/>
                </a:lnTo>
                <a:cubicBezTo>
                  <a:pt x="1" y="22084"/>
                  <a:pt x="1" y="24489"/>
                  <a:pt x="1679" y="25453"/>
                </a:cubicBezTo>
                <a:lnTo>
                  <a:pt x="37065" y="45884"/>
                </a:lnTo>
                <a:cubicBezTo>
                  <a:pt x="37862" y="46343"/>
                  <a:pt x="38749" y="46572"/>
                  <a:pt x="39635" y="46572"/>
                </a:cubicBezTo>
                <a:cubicBezTo>
                  <a:pt x="40520" y="46572"/>
                  <a:pt x="41405" y="46343"/>
                  <a:pt x="42196" y="45884"/>
                </a:cubicBezTo>
                <a:lnTo>
                  <a:pt x="77594" y="25453"/>
                </a:lnTo>
                <a:cubicBezTo>
                  <a:pt x="79260" y="24489"/>
                  <a:pt x="79260" y="22084"/>
                  <a:pt x="77594" y="21119"/>
                </a:cubicBezTo>
                <a:lnTo>
                  <a:pt x="42196" y="688"/>
                </a:lnTo>
                <a:cubicBezTo>
                  <a:pt x="41405" y="230"/>
                  <a:pt x="40520" y="1"/>
                  <a:pt x="396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5"/>
          <p:cNvGrpSpPr/>
          <p:nvPr/>
        </p:nvGrpSpPr>
        <p:grpSpPr>
          <a:xfrm>
            <a:off x="5176980" y="949675"/>
            <a:ext cx="1801298" cy="2313940"/>
            <a:chOff x="2616388" y="1504175"/>
            <a:chExt cx="2082425" cy="2675075"/>
          </a:xfrm>
        </p:grpSpPr>
        <p:sp>
          <p:nvSpPr>
            <p:cNvPr id="62" name="Google Shape;62;p15"/>
            <p:cNvSpPr/>
            <p:nvPr/>
          </p:nvSpPr>
          <p:spPr>
            <a:xfrm>
              <a:off x="2616688" y="3345475"/>
              <a:ext cx="1897575" cy="833775"/>
            </a:xfrm>
            <a:custGeom>
              <a:avLst/>
              <a:gdLst/>
              <a:ahLst/>
              <a:cxnLst/>
              <a:rect l="l" t="t" r="r" b="b"/>
              <a:pathLst>
                <a:path w="75903" h="33351" extrusionOk="0">
                  <a:moveTo>
                    <a:pt x="0" y="1"/>
                  </a:moveTo>
                  <a:lnTo>
                    <a:pt x="0" y="989"/>
                  </a:lnTo>
                  <a:cubicBezTo>
                    <a:pt x="0" y="1108"/>
                    <a:pt x="72" y="1215"/>
                    <a:pt x="191" y="1275"/>
                  </a:cubicBezTo>
                  <a:lnTo>
                    <a:pt x="55472" y="33195"/>
                  </a:lnTo>
                  <a:cubicBezTo>
                    <a:pt x="55829" y="33350"/>
                    <a:pt x="56246" y="33338"/>
                    <a:pt x="56591" y="33148"/>
                  </a:cubicBezTo>
                  <a:lnTo>
                    <a:pt x="75629" y="22158"/>
                  </a:lnTo>
                  <a:cubicBezTo>
                    <a:pt x="75784" y="22087"/>
                    <a:pt x="75879" y="21944"/>
                    <a:pt x="75903" y="21789"/>
                  </a:cubicBezTo>
                  <a:lnTo>
                    <a:pt x="75903" y="2080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616388" y="3057550"/>
              <a:ext cx="1897875" cy="1095775"/>
            </a:xfrm>
            <a:custGeom>
              <a:avLst/>
              <a:gdLst/>
              <a:ahLst/>
              <a:cxnLst/>
              <a:rect l="l" t="t" r="r" b="b"/>
              <a:pathLst>
                <a:path w="75915" h="43831" extrusionOk="0">
                  <a:moveTo>
                    <a:pt x="19950" y="0"/>
                  </a:moveTo>
                  <a:cubicBezTo>
                    <a:pt x="19729" y="0"/>
                    <a:pt x="19496" y="55"/>
                    <a:pt x="19312" y="159"/>
                  </a:cubicBezTo>
                  <a:lnTo>
                    <a:pt x="274" y="11149"/>
                  </a:lnTo>
                  <a:cubicBezTo>
                    <a:pt x="120" y="11220"/>
                    <a:pt x="24" y="11351"/>
                    <a:pt x="0" y="11518"/>
                  </a:cubicBezTo>
                  <a:cubicBezTo>
                    <a:pt x="12" y="11637"/>
                    <a:pt x="84" y="11744"/>
                    <a:pt x="191" y="11804"/>
                  </a:cubicBezTo>
                  <a:lnTo>
                    <a:pt x="55484" y="43724"/>
                  </a:lnTo>
                  <a:cubicBezTo>
                    <a:pt x="55647" y="43795"/>
                    <a:pt x="55822" y="43831"/>
                    <a:pt x="55998" y="43831"/>
                  </a:cubicBezTo>
                  <a:cubicBezTo>
                    <a:pt x="56207" y="43831"/>
                    <a:pt x="56415" y="43780"/>
                    <a:pt x="56603" y="43677"/>
                  </a:cubicBezTo>
                  <a:lnTo>
                    <a:pt x="75641" y="32687"/>
                  </a:lnTo>
                  <a:cubicBezTo>
                    <a:pt x="75796" y="32616"/>
                    <a:pt x="75891" y="32485"/>
                    <a:pt x="75915" y="32318"/>
                  </a:cubicBezTo>
                  <a:cubicBezTo>
                    <a:pt x="75903" y="32199"/>
                    <a:pt x="75831" y="32080"/>
                    <a:pt x="75724" y="32032"/>
                  </a:cubicBezTo>
                  <a:lnTo>
                    <a:pt x="20432" y="112"/>
                  </a:lnTo>
                  <a:cubicBezTo>
                    <a:pt x="20303" y="37"/>
                    <a:pt x="20131" y="0"/>
                    <a:pt x="1995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2643763" y="3070150"/>
              <a:ext cx="1853825" cy="1070400"/>
            </a:xfrm>
            <a:custGeom>
              <a:avLst/>
              <a:gdLst/>
              <a:ahLst/>
              <a:cxnLst/>
              <a:rect l="l" t="t" r="r" b="b"/>
              <a:pathLst>
                <a:path w="74153" h="42816" extrusionOk="0">
                  <a:moveTo>
                    <a:pt x="54841" y="42732"/>
                  </a:moveTo>
                  <a:lnTo>
                    <a:pt x="156" y="11157"/>
                  </a:lnTo>
                  <a:cubicBezTo>
                    <a:pt x="1" y="11073"/>
                    <a:pt x="25" y="10931"/>
                    <a:pt x="191" y="10823"/>
                  </a:cubicBezTo>
                  <a:lnTo>
                    <a:pt x="18741" y="108"/>
                  </a:lnTo>
                  <a:cubicBezTo>
                    <a:pt x="18920" y="13"/>
                    <a:pt x="19134" y="1"/>
                    <a:pt x="19313" y="84"/>
                  </a:cubicBezTo>
                  <a:lnTo>
                    <a:pt x="74010" y="31671"/>
                  </a:lnTo>
                  <a:cubicBezTo>
                    <a:pt x="74153" y="31755"/>
                    <a:pt x="74129" y="31897"/>
                    <a:pt x="73962" y="31993"/>
                  </a:cubicBezTo>
                  <a:lnTo>
                    <a:pt x="55413" y="42708"/>
                  </a:lnTo>
                  <a:cubicBezTo>
                    <a:pt x="55234" y="42815"/>
                    <a:pt x="55020" y="42815"/>
                    <a:pt x="54841" y="427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15"/>
            <p:cNvGrpSpPr/>
            <p:nvPr/>
          </p:nvGrpSpPr>
          <p:grpSpPr>
            <a:xfrm>
              <a:off x="2723238" y="3123575"/>
              <a:ext cx="1675550" cy="965475"/>
              <a:chOff x="2723238" y="3123575"/>
              <a:chExt cx="1675550" cy="965475"/>
            </a:xfrm>
          </p:grpSpPr>
          <p:sp>
            <p:nvSpPr>
              <p:cNvPr id="66" name="Google Shape;66;p15"/>
              <p:cNvSpPr/>
              <p:nvPr/>
            </p:nvSpPr>
            <p:spPr>
              <a:xfrm>
                <a:off x="3065263" y="3123575"/>
                <a:ext cx="14110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9" extrusionOk="0">
                    <a:moveTo>
                      <a:pt x="2190" y="0"/>
                    </a:moveTo>
                    <a:cubicBezTo>
                      <a:pt x="2018" y="0"/>
                      <a:pt x="1846" y="42"/>
                      <a:pt x="1691" y="126"/>
                    </a:cubicBezTo>
                    <a:lnTo>
                      <a:pt x="310" y="924"/>
                    </a:lnTo>
                    <a:cubicBezTo>
                      <a:pt x="36" y="1090"/>
                      <a:pt x="0" y="1328"/>
                      <a:pt x="238" y="1459"/>
                    </a:cubicBezTo>
                    <a:lnTo>
                      <a:pt x="3036" y="3079"/>
                    </a:lnTo>
                    <a:cubicBezTo>
                      <a:pt x="3173" y="3139"/>
                      <a:pt x="3317" y="3169"/>
                      <a:pt x="3460" y="3169"/>
                    </a:cubicBezTo>
                    <a:cubicBezTo>
                      <a:pt x="3629" y="3169"/>
                      <a:pt x="3798" y="3127"/>
                      <a:pt x="3953" y="3043"/>
                    </a:cubicBezTo>
                    <a:lnTo>
                      <a:pt x="5346" y="2233"/>
                    </a:lnTo>
                    <a:cubicBezTo>
                      <a:pt x="5620" y="2067"/>
                      <a:pt x="5644" y="1828"/>
                      <a:pt x="5406" y="1697"/>
                    </a:cubicBezTo>
                    <a:lnTo>
                      <a:pt x="2619" y="90"/>
                    </a:lnTo>
                    <a:cubicBezTo>
                      <a:pt x="2483" y="30"/>
                      <a:pt x="2337" y="0"/>
                      <a:pt x="21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3197713" y="3200100"/>
                <a:ext cx="1411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8" extrusionOk="0">
                    <a:moveTo>
                      <a:pt x="2199" y="0"/>
                    </a:moveTo>
                    <a:cubicBezTo>
                      <a:pt x="2023" y="0"/>
                      <a:pt x="1848" y="45"/>
                      <a:pt x="1691" y="137"/>
                    </a:cubicBezTo>
                    <a:lnTo>
                      <a:pt x="310" y="934"/>
                    </a:lnTo>
                    <a:cubicBezTo>
                      <a:pt x="36" y="1089"/>
                      <a:pt x="0" y="1327"/>
                      <a:pt x="239" y="1470"/>
                    </a:cubicBezTo>
                    <a:lnTo>
                      <a:pt x="3036" y="3077"/>
                    </a:lnTo>
                    <a:cubicBezTo>
                      <a:pt x="3173" y="3137"/>
                      <a:pt x="3317" y="3167"/>
                      <a:pt x="3460" y="3167"/>
                    </a:cubicBezTo>
                    <a:cubicBezTo>
                      <a:pt x="3630" y="3167"/>
                      <a:pt x="3798" y="3126"/>
                      <a:pt x="3953" y="3042"/>
                    </a:cubicBezTo>
                    <a:lnTo>
                      <a:pt x="5346" y="2244"/>
                    </a:lnTo>
                    <a:cubicBezTo>
                      <a:pt x="5620" y="2077"/>
                      <a:pt x="5644" y="1839"/>
                      <a:pt x="5406" y="1708"/>
                    </a:cubicBezTo>
                    <a:lnTo>
                      <a:pt x="2620" y="89"/>
                    </a:lnTo>
                    <a:cubicBezTo>
                      <a:pt x="2486" y="30"/>
                      <a:pt x="2342" y="0"/>
                      <a:pt x="2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3330463" y="3276550"/>
                <a:ext cx="1408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3163" extrusionOk="0">
                    <a:moveTo>
                      <a:pt x="2179" y="1"/>
                    </a:moveTo>
                    <a:cubicBezTo>
                      <a:pt x="2006" y="1"/>
                      <a:pt x="1834" y="43"/>
                      <a:pt x="1679" y="127"/>
                    </a:cubicBezTo>
                    <a:lnTo>
                      <a:pt x="298" y="924"/>
                    </a:lnTo>
                    <a:cubicBezTo>
                      <a:pt x="24" y="1091"/>
                      <a:pt x="1" y="1329"/>
                      <a:pt x="227" y="1460"/>
                    </a:cubicBezTo>
                    <a:lnTo>
                      <a:pt x="3025" y="3067"/>
                    </a:lnTo>
                    <a:cubicBezTo>
                      <a:pt x="3159" y="3132"/>
                      <a:pt x="3300" y="3162"/>
                      <a:pt x="3441" y="3162"/>
                    </a:cubicBezTo>
                    <a:cubicBezTo>
                      <a:pt x="3613" y="3162"/>
                      <a:pt x="3784" y="3117"/>
                      <a:pt x="3942" y="3032"/>
                    </a:cubicBezTo>
                    <a:lnTo>
                      <a:pt x="5335" y="2234"/>
                    </a:lnTo>
                    <a:cubicBezTo>
                      <a:pt x="5608" y="2079"/>
                      <a:pt x="5632" y="1841"/>
                      <a:pt x="5394" y="1698"/>
                    </a:cubicBezTo>
                    <a:lnTo>
                      <a:pt x="2608" y="91"/>
                    </a:lnTo>
                    <a:cubicBezTo>
                      <a:pt x="2472" y="31"/>
                      <a:pt x="2325" y="1"/>
                      <a:pt x="2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3462613" y="3353050"/>
                <a:ext cx="1411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3" extrusionOk="0">
                    <a:moveTo>
                      <a:pt x="2191" y="1"/>
                    </a:moveTo>
                    <a:cubicBezTo>
                      <a:pt x="2019" y="1"/>
                      <a:pt x="1846" y="43"/>
                      <a:pt x="1692" y="127"/>
                    </a:cubicBezTo>
                    <a:lnTo>
                      <a:pt x="311" y="924"/>
                    </a:lnTo>
                    <a:cubicBezTo>
                      <a:pt x="37" y="1091"/>
                      <a:pt x="1" y="1329"/>
                      <a:pt x="239" y="1460"/>
                    </a:cubicBezTo>
                    <a:lnTo>
                      <a:pt x="3037" y="3067"/>
                    </a:lnTo>
                    <a:cubicBezTo>
                      <a:pt x="3171" y="3132"/>
                      <a:pt x="3315" y="3162"/>
                      <a:pt x="3458" y="3162"/>
                    </a:cubicBezTo>
                    <a:cubicBezTo>
                      <a:pt x="3634" y="3162"/>
                      <a:pt x="3809" y="3117"/>
                      <a:pt x="3966" y="3032"/>
                    </a:cubicBezTo>
                    <a:lnTo>
                      <a:pt x="5347" y="2234"/>
                    </a:lnTo>
                    <a:cubicBezTo>
                      <a:pt x="5609" y="2079"/>
                      <a:pt x="5645" y="1841"/>
                      <a:pt x="5406" y="1698"/>
                    </a:cubicBezTo>
                    <a:lnTo>
                      <a:pt x="2620" y="91"/>
                    </a:lnTo>
                    <a:cubicBezTo>
                      <a:pt x="2484" y="31"/>
                      <a:pt x="2337" y="1"/>
                      <a:pt x="21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3595388" y="3429425"/>
                <a:ext cx="1408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3168" extrusionOk="0">
                    <a:moveTo>
                      <a:pt x="2187" y="1"/>
                    </a:moveTo>
                    <a:cubicBezTo>
                      <a:pt x="2013" y="1"/>
                      <a:pt x="1841" y="46"/>
                      <a:pt x="1691" y="131"/>
                    </a:cubicBezTo>
                    <a:lnTo>
                      <a:pt x="298" y="929"/>
                    </a:lnTo>
                    <a:cubicBezTo>
                      <a:pt x="24" y="1096"/>
                      <a:pt x="0" y="1334"/>
                      <a:pt x="238" y="1465"/>
                    </a:cubicBezTo>
                    <a:lnTo>
                      <a:pt x="3024" y="3072"/>
                    </a:lnTo>
                    <a:cubicBezTo>
                      <a:pt x="3158" y="3137"/>
                      <a:pt x="3302" y="3167"/>
                      <a:pt x="3446" y="3167"/>
                    </a:cubicBezTo>
                    <a:cubicBezTo>
                      <a:pt x="3621" y="3167"/>
                      <a:pt x="3796" y="3122"/>
                      <a:pt x="3953" y="3037"/>
                    </a:cubicBezTo>
                    <a:lnTo>
                      <a:pt x="5334" y="2239"/>
                    </a:lnTo>
                    <a:cubicBezTo>
                      <a:pt x="5608" y="2084"/>
                      <a:pt x="5632" y="1846"/>
                      <a:pt x="5406" y="1703"/>
                    </a:cubicBezTo>
                    <a:lnTo>
                      <a:pt x="2608" y="96"/>
                    </a:lnTo>
                    <a:cubicBezTo>
                      <a:pt x="2474" y="31"/>
                      <a:pt x="2330" y="1"/>
                      <a:pt x="2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3727838" y="3505775"/>
                <a:ext cx="141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73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7"/>
                    </a:cubicBezTo>
                    <a:lnTo>
                      <a:pt x="298" y="935"/>
                    </a:lnTo>
                    <a:cubicBezTo>
                      <a:pt x="24" y="1090"/>
                      <a:pt x="0" y="1328"/>
                      <a:pt x="239" y="1471"/>
                    </a:cubicBezTo>
                    <a:lnTo>
                      <a:pt x="3025" y="3078"/>
                    </a:lnTo>
                    <a:cubicBezTo>
                      <a:pt x="3159" y="3142"/>
                      <a:pt x="3302" y="3173"/>
                      <a:pt x="3446" y="3173"/>
                    </a:cubicBezTo>
                    <a:cubicBezTo>
                      <a:pt x="3621" y="3173"/>
                      <a:pt x="3796" y="3128"/>
                      <a:pt x="3953" y="3042"/>
                    </a:cubicBezTo>
                    <a:lnTo>
                      <a:pt x="5334" y="2245"/>
                    </a:lnTo>
                    <a:cubicBezTo>
                      <a:pt x="5608" y="2090"/>
                      <a:pt x="5644" y="1852"/>
                      <a:pt x="5406" y="1709"/>
                    </a:cubicBezTo>
                    <a:lnTo>
                      <a:pt x="2608" y="90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3860288" y="35824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1"/>
                    </a:cubicBezTo>
                    <a:lnTo>
                      <a:pt x="298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1" y="3167"/>
                      <a:pt x="3796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4" y="1846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3992738" y="36589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92" y="1"/>
                    </a:moveTo>
                    <a:cubicBezTo>
                      <a:pt x="2020" y="1"/>
                      <a:pt x="1849" y="46"/>
                      <a:pt x="1692" y="131"/>
                    </a:cubicBezTo>
                    <a:lnTo>
                      <a:pt x="299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2" y="3167"/>
                      <a:pt x="3797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5" y="1834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1"/>
                      <a:pt x="21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4125213" y="3735425"/>
                <a:ext cx="141100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2" extrusionOk="0">
                    <a:moveTo>
                      <a:pt x="2192" y="0"/>
                    </a:moveTo>
                    <a:cubicBezTo>
                      <a:pt x="2019" y="0"/>
                      <a:pt x="1848" y="46"/>
                      <a:pt x="1691" y="131"/>
                    </a:cubicBezTo>
                    <a:lnTo>
                      <a:pt x="298" y="929"/>
                    </a:lnTo>
                    <a:cubicBezTo>
                      <a:pt x="36" y="1084"/>
                      <a:pt x="0" y="1322"/>
                      <a:pt x="238" y="1464"/>
                    </a:cubicBezTo>
                    <a:lnTo>
                      <a:pt x="3024" y="3072"/>
                    </a:lnTo>
                    <a:cubicBezTo>
                      <a:pt x="3161" y="3132"/>
                      <a:pt x="3307" y="3162"/>
                      <a:pt x="3453" y="3162"/>
                    </a:cubicBezTo>
                    <a:cubicBezTo>
                      <a:pt x="3626" y="3162"/>
                      <a:pt x="3798" y="3120"/>
                      <a:pt x="3953" y="3036"/>
                    </a:cubicBezTo>
                    <a:lnTo>
                      <a:pt x="5334" y="2238"/>
                    </a:lnTo>
                    <a:cubicBezTo>
                      <a:pt x="5608" y="2084"/>
                      <a:pt x="5644" y="1845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2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4257663" y="3811925"/>
                <a:ext cx="1411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2" extrusionOk="0">
                    <a:moveTo>
                      <a:pt x="2192" y="0"/>
                    </a:moveTo>
                    <a:cubicBezTo>
                      <a:pt x="2020" y="0"/>
                      <a:pt x="1848" y="46"/>
                      <a:pt x="1691" y="131"/>
                    </a:cubicBezTo>
                    <a:lnTo>
                      <a:pt x="310" y="929"/>
                    </a:lnTo>
                    <a:cubicBezTo>
                      <a:pt x="36" y="1083"/>
                      <a:pt x="1" y="1322"/>
                      <a:pt x="239" y="1464"/>
                    </a:cubicBezTo>
                    <a:lnTo>
                      <a:pt x="3037" y="3072"/>
                    </a:lnTo>
                    <a:cubicBezTo>
                      <a:pt x="3168" y="3132"/>
                      <a:pt x="3311" y="3162"/>
                      <a:pt x="3456" y="3162"/>
                    </a:cubicBezTo>
                    <a:cubicBezTo>
                      <a:pt x="3626" y="3162"/>
                      <a:pt x="3799" y="3120"/>
                      <a:pt x="3953" y="3036"/>
                    </a:cubicBezTo>
                    <a:lnTo>
                      <a:pt x="5335" y="2226"/>
                    </a:lnTo>
                    <a:cubicBezTo>
                      <a:pt x="5608" y="2072"/>
                      <a:pt x="5644" y="1833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968213" y="3176425"/>
                <a:ext cx="145575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7" extrusionOk="0">
                    <a:moveTo>
                      <a:pt x="2286" y="1"/>
                    </a:moveTo>
                    <a:cubicBezTo>
                      <a:pt x="2193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3" y="1226"/>
                      <a:pt x="1" y="1346"/>
                      <a:pt x="120" y="1417"/>
                    </a:cubicBezTo>
                    <a:lnTo>
                      <a:pt x="3323" y="3274"/>
                    </a:lnTo>
                    <a:cubicBezTo>
                      <a:pt x="3393" y="3302"/>
                      <a:pt x="3469" y="3316"/>
                      <a:pt x="3546" y="3316"/>
                    </a:cubicBezTo>
                    <a:cubicBezTo>
                      <a:pt x="3636" y="3316"/>
                      <a:pt x="3727" y="3296"/>
                      <a:pt x="3811" y="3251"/>
                    </a:cubicBezTo>
                    <a:lnTo>
                      <a:pt x="5668" y="2179"/>
                    </a:lnTo>
                    <a:cubicBezTo>
                      <a:pt x="5811" y="2096"/>
                      <a:pt x="5823" y="1965"/>
                      <a:pt x="5704" y="1893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886963" y="3223950"/>
                <a:ext cx="20122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4585" extrusionOk="0">
                    <a:moveTo>
                      <a:pt x="2260" y="1"/>
                    </a:moveTo>
                    <a:cubicBezTo>
                      <a:pt x="2155" y="1"/>
                      <a:pt x="2049" y="25"/>
                      <a:pt x="1953" y="76"/>
                    </a:cubicBezTo>
                    <a:lnTo>
                      <a:pt x="191" y="1100"/>
                    </a:lnTo>
                    <a:cubicBezTo>
                      <a:pt x="24" y="1195"/>
                      <a:pt x="0" y="1338"/>
                      <a:pt x="155" y="1433"/>
                    </a:cubicBezTo>
                    <a:lnTo>
                      <a:pt x="5525" y="4529"/>
                    </a:lnTo>
                    <a:cubicBezTo>
                      <a:pt x="5605" y="4566"/>
                      <a:pt x="5693" y="4584"/>
                      <a:pt x="5780" y="4584"/>
                    </a:cubicBezTo>
                    <a:cubicBezTo>
                      <a:pt x="5887" y="4584"/>
                      <a:pt x="5993" y="4557"/>
                      <a:pt x="6084" y="4505"/>
                    </a:cubicBezTo>
                    <a:lnTo>
                      <a:pt x="7858" y="3481"/>
                    </a:lnTo>
                    <a:cubicBezTo>
                      <a:pt x="8025" y="3386"/>
                      <a:pt x="8049" y="3243"/>
                      <a:pt x="7894" y="3159"/>
                    </a:cubicBezTo>
                    <a:lnTo>
                      <a:pt x="2524" y="52"/>
                    </a:lnTo>
                    <a:cubicBezTo>
                      <a:pt x="2441" y="19"/>
                      <a:pt x="2351" y="1"/>
                      <a:pt x="2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2805688" y="3271075"/>
                <a:ext cx="217325" cy="124050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4962" extrusionOk="0">
                    <a:moveTo>
                      <a:pt x="2248" y="0"/>
                    </a:moveTo>
                    <a:cubicBezTo>
                      <a:pt x="2141" y="0"/>
                      <a:pt x="2036" y="27"/>
                      <a:pt x="1942" y="84"/>
                    </a:cubicBezTo>
                    <a:lnTo>
                      <a:pt x="191" y="1096"/>
                    </a:lnTo>
                    <a:cubicBezTo>
                      <a:pt x="13" y="1191"/>
                      <a:pt x="1" y="1346"/>
                      <a:pt x="144" y="1429"/>
                    </a:cubicBezTo>
                    <a:lnTo>
                      <a:pt x="6168" y="4906"/>
                    </a:lnTo>
                    <a:cubicBezTo>
                      <a:pt x="6254" y="4943"/>
                      <a:pt x="6345" y="4961"/>
                      <a:pt x="6435" y="4961"/>
                    </a:cubicBezTo>
                    <a:cubicBezTo>
                      <a:pt x="6544" y="4961"/>
                      <a:pt x="6653" y="4934"/>
                      <a:pt x="6752" y="4882"/>
                    </a:cubicBezTo>
                    <a:lnTo>
                      <a:pt x="8502" y="3882"/>
                    </a:lnTo>
                    <a:cubicBezTo>
                      <a:pt x="8669" y="3775"/>
                      <a:pt x="8692" y="3620"/>
                      <a:pt x="8538" y="3536"/>
                    </a:cubicBezTo>
                    <a:lnTo>
                      <a:pt x="2525" y="60"/>
                    </a:lnTo>
                    <a:cubicBezTo>
                      <a:pt x="2436" y="21"/>
                      <a:pt x="2341" y="0"/>
                      <a:pt x="22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4160638" y="3864775"/>
                <a:ext cx="145575" cy="82900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6" extrusionOk="0">
                    <a:moveTo>
                      <a:pt x="2255" y="1"/>
                    </a:moveTo>
                    <a:cubicBezTo>
                      <a:pt x="2170" y="1"/>
                      <a:pt x="2086" y="21"/>
                      <a:pt x="2012" y="65"/>
                    </a:cubicBezTo>
                    <a:lnTo>
                      <a:pt x="155" y="1148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3322" y="3268"/>
                    </a:lnTo>
                    <a:cubicBezTo>
                      <a:pt x="3393" y="3300"/>
                      <a:pt x="3469" y="3316"/>
                      <a:pt x="3544" y="3316"/>
                    </a:cubicBezTo>
                    <a:cubicBezTo>
                      <a:pt x="3633" y="3316"/>
                      <a:pt x="3721" y="3294"/>
                      <a:pt x="3798" y="3256"/>
                    </a:cubicBezTo>
                    <a:lnTo>
                      <a:pt x="5667" y="2172"/>
                    </a:lnTo>
                    <a:cubicBezTo>
                      <a:pt x="5810" y="2089"/>
                      <a:pt x="5822" y="1970"/>
                      <a:pt x="5691" y="1898"/>
                    </a:cubicBezTo>
                    <a:lnTo>
                      <a:pt x="2489" y="53"/>
                    </a:lnTo>
                    <a:cubicBezTo>
                      <a:pt x="2414" y="19"/>
                      <a:pt x="2334" y="1"/>
                      <a:pt x="22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4023113" y="3879875"/>
                <a:ext cx="200950" cy="1145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4581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5513" y="4521"/>
                    </a:lnTo>
                    <a:cubicBezTo>
                      <a:pt x="5597" y="4560"/>
                      <a:pt x="5688" y="4581"/>
                      <a:pt x="5780" y="4581"/>
                    </a:cubicBezTo>
                    <a:cubicBezTo>
                      <a:pt x="5885" y="4581"/>
                      <a:pt x="5990" y="4554"/>
                      <a:pt x="6085" y="4497"/>
                    </a:cubicBezTo>
                    <a:lnTo>
                      <a:pt x="7847" y="3485"/>
                    </a:lnTo>
                    <a:cubicBezTo>
                      <a:pt x="8013" y="3390"/>
                      <a:pt x="8037" y="3235"/>
                      <a:pt x="7882" y="3152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925188" y="3917450"/>
                <a:ext cx="217300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4959" extrusionOk="0">
                    <a:moveTo>
                      <a:pt x="2253" y="1"/>
                    </a:moveTo>
                    <a:cubicBezTo>
                      <a:pt x="2143" y="1"/>
                      <a:pt x="2033" y="31"/>
                      <a:pt x="1929" y="89"/>
                    </a:cubicBezTo>
                    <a:lnTo>
                      <a:pt x="191" y="1089"/>
                    </a:lnTo>
                    <a:cubicBezTo>
                      <a:pt x="12" y="1184"/>
                      <a:pt x="0" y="1351"/>
                      <a:pt x="143" y="1422"/>
                    </a:cubicBezTo>
                    <a:lnTo>
                      <a:pt x="6168" y="4899"/>
                    </a:lnTo>
                    <a:cubicBezTo>
                      <a:pt x="6257" y="4938"/>
                      <a:pt x="6351" y="4959"/>
                      <a:pt x="6445" y="4959"/>
                    </a:cubicBezTo>
                    <a:cubicBezTo>
                      <a:pt x="6551" y="4959"/>
                      <a:pt x="6656" y="4932"/>
                      <a:pt x="6751" y="4875"/>
                    </a:cubicBezTo>
                    <a:lnTo>
                      <a:pt x="8501" y="3875"/>
                    </a:lnTo>
                    <a:cubicBezTo>
                      <a:pt x="8668" y="3780"/>
                      <a:pt x="8692" y="3625"/>
                      <a:pt x="8537" y="3542"/>
                    </a:cubicBezTo>
                    <a:lnTo>
                      <a:pt x="2524" y="65"/>
                    </a:lnTo>
                    <a:cubicBezTo>
                      <a:pt x="2438" y="22"/>
                      <a:pt x="2346" y="1"/>
                      <a:pt x="22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2723238" y="3317650"/>
                <a:ext cx="145875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9" extrusionOk="0">
                    <a:moveTo>
                      <a:pt x="2284" y="0"/>
                    </a:moveTo>
                    <a:cubicBezTo>
                      <a:pt x="2201" y="0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6" y="3281"/>
                    </a:lnTo>
                    <a:cubicBezTo>
                      <a:pt x="3408" y="3307"/>
                      <a:pt x="3474" y="3319"/>
                      <a:pt x="3541" y="3319"/>
                    </a:cubicBezTo>
                    <a:cubicBezTo>
                      <a:pt x="3629" y="3319"/>
                      <a:pt x="3718" y="3298"/>
                      <a:pt x="3799" y="3257"/>
                    </a:cubicBezTo>
                    <a:lnTo>
                      <a:pt x="5680" y="2174"/>
                    </a:lnTo>
                    <a:cubicBezTo>
                      <a:pt x="5823" y="2090"/>
                      <a:pt x="5835" y="1971"/>
                      <a:pt x="5716" y="1912"/>
                    </a:cubicBezTo>
                    <a:lnTo>
                      <a:pt x="2489" y="42"/>
                    </a:lnTo>
                    <a:cubicBezTo>
                      <a:pt x="2424" y="15"/>
                      <a:pt x="2353" y="0"/>
                      <a:pt x="22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829513" y="33789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9" y="1"/>
                    </a:moveTo>
                    <a:cubicBezTo>
                      <a:pt x="2207" y="1"/>
                      <a:pt x="2126" y="22"/>
                      <a:pt x="2048" y="67"/>
                    </a:cubicBezTo>
                    <a:lnTo>
                      <a:pt x="155" y="1150"/>
                    </a:lnTo>
                    <a:cubicBezTo>
                      <a:pt x="24" y="1234"/>
                      <a:pt x="0" y="1353"/>
                      <a:pt x="119" y="1412"/>
                    </a:cubicBezTo>
                    <a:lnTo>
                      <a:pt x="3346" y="3281"/>
                    </a:lnTo>
                    <a:cubicBezTo>
                      <a:pt x="3411" y="3309"/>
                      <a:pt x="3484" y="3324"/>
                      <a:pt x="3557" y="3324"/>
                    </a:cubicBezTo>
                    <a:cubicBezTo>
                      <a:pt x="3642" y="3324"/>
                      <a:pt x="3727" y="3303"/>
                      <a:pt x="3798" y="3258"/>
                    </a:cubicBezTo>
                    <a:lnTo>
                      <a:pt x="5692" y="2174"/>
                    </a:lnTo>
                    <a:cubicBezTo>
                      <a:pt x="5823" y="2091"/>
                      <a:pt x="5834" y="1972"/>
                      <a:pt x="5727" y="1912"/>
                    </a:cubicBezTo>
                    <a:lnTo>
                      <a:pt x="2501" y="43"/>
                    </a:lnTo>
                    <a:cubicBezTo>
                      <a:pt x="2430" y="16"/>
                      <a:pt x="2359" y="1"/>
                      <a:pt x="2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935763" y="3440275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4" y="1"/>
                    </a:moveTo>
                    <a:cubicBezTo>
                      <a:pt x="2201" y="1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7" y="3281"/>
                    </a:lnTo>
                    <a:cubicBezTo>
                      <a:pt x="3412" y="3308"/>
                      <a:pt x="3482" y="3323"/>
                      <a:pt x="3553" y="3323"/>
                    </a:cubicBezTo>
                    <a:cubicBezTo>
                      <a:pt x="3637" y="3323"/>
                      <a:pt x="3722" y="3303"/>
                      <a:pt x="3799" y="3257"/>
                    </a:cubicBezTo>
                    <a:lnTo>
                      <a:pt x="5692" y="2174"/>
                    </a:lnTo>
                    <a:cubicBezTo>
                      <a:pt x="5823" y="2091"/>
                      <a:pt x="5835" y="1971"/>
                      <a:pt x="5716" y="1912"/>
                    </a:cubicBezTo>
                    <a:lnTo>
                      <a:pt x="2489" y="43"/>
                    </a:lnTo>
                    <a:cubicBezTo>
                      <a:pt x="2424" y="15"/>
                      <a:pt x="2353" y="1"/>
                      <a:pt x="22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990838" y="3378025"/>
                <a:ext cx="121175" cy="68575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3" extrusionOk="0">
                    <a:moveTo>
                      <a:pt x="2257" y="0"/>
                    </a:moveTo>
                    <a:cubicBezTo>
                      <a:pt x="2146" y="0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99"/>
                      <a:pt x="1" y="1342"/>
                      <a:pt x="143" y="1437"/>
                    </a:cubicBezTo>
                    <a:lnTo>
                      <a:pt x="2310" y="2687"/>
                    </a:lnTo>
                    <a:cubicBezTo>
                      <a:pt x="2394" y="2724"/>
                      <a:pt x="2484" y="2742"/>
                      <a:pt x="2574" y="2742"/>
                    </a:cubicBezTo>
                    <a:cubicBezTo>
                      <a:pt x="2690" y="2742"/>
                      <a:pt x="2805" y="2712"/>
                      <a:pt x="2906" y="2652"/>
                    </a:cubicBezTo>
                    <a:lnTo>
                      <a:pt x="4656" y="1652"/>
                    </a:lnTo>
                    <a:cubicBezTo>
                      <a:pt x="4823" y="1544"/>
                      <a:pt x="4846" y="1402"/>
                      <a:pt x="4692" y="1306"/>
                    </a:cubicBezTo>
                    <a:lnTo>
                      <a:pt x="2525" y="56"/>
                    </a:lnTo>
                    <a:cubicBezTo>
                      <a:pt x="2439" y="19"/>
                      <a:pt x="2348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3075663" y="3426925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5" y="0"/>
                    </a:moveTo>
                    <a:cubicBezTo>
                      <a:pt x="2146" y="0"/>
                      <a:pt x="2039" y="30"/>
                      <a:pt x="1942" y="89"/>
                    </a:cubicBezTo>
                    <a:lnTo>
                      <a:pt x="191" y="1089"/>
                    </a:lnTo>
                    <a:cubicBezTo>
                      <a:pt x="13" y="1196"/>
                      <a:pt x="1" y="1339"/>
                      <a:pt x="156" y="1434"/>
                    </a:cubicBezTo>
                    <a:lnTo>
                      <a:pt x="2311" y="2684"/>
                    </a:lnTo>
                    <a:cubicBezTo>
                      <a:pt x="2396" y="2722"/>
                      <a:pt x="2487" y="2740"/>
                      <a:pt x="2578" y="2740"/>
                    </a:cubicBezTo>
                    <a:cubicBezTo>
                      <a:pt x="2689" y="2740"/>
                      <a:pt x="2801" y="2713"/>
                      <a:pt x="2906" y="2660"/>
                    </a:cubicBezTo>
                    <a:lnTo>
                      <a:pt x="4644" y="1648"/>
                    </a:lnTo>
                    <a:cubicBezTo>
                      <a:pt x="4823" y="1553"/>
                      <a:pt x="4835" y="1398"/>
                      <a:pt x="4692" y="1315"/>
                    </a:cubicBezTo>
                    <a:lnTo>
                      <a:pt x="2525" y="65"/>
                    </a:lnTo>
                    <a:cubicBezTo>
                      <a:pt x="2438" y="21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3160513" y="3475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8" y="1"/>
                    </a:moveTo>
                    <a:cubicBezTo>
                      <a:pt x="2148" y="1"/>
                      <a:pt x="2039" y="28"/>
                      <a:pt x="1941" y="80"/>
                    </a:cubicBezTo>
                    <a:lnTo>
                      <a:pt x="191" y="1092"/>
                    </a:lnTo>
                    <a:cubicBezTo>
                      <a:pt x="24" y="1187"/>
                      <a:pt x="0" y="1342"/>
                      <a:pt x="155" y="1426"/>
                    </a:cubicBezTo>
                    <a:lnTo>
                      <a:pt x="2322" y="2676"/>
                    </a:lnTo>
                    <a:cubicBezTo>
                      <a:pt x="2403" y="2719"/>
                      <a:pt x="2495" y="2740"/>
                      <a:pt x="2587" y="2740"/>
                    </a:cubicBezTo>
                    <a:cubicBezTo>
                      <a:pt x="2697" y="2740"/>
                      <a:pt x="2808" y="2710"/>
                      <a:pt x="2905" y="2652"/>
                    </a:cubicBezTo>
                    <a:lnTo>
                      <a:pt x="4644" y="1652"/>
                    </a:lnTo>
                    <a:cubicBezTo>
                      <a:pt x="4822" y="1545"/>
                      <a:pt x="4834" y="1402"/>
                      <a:pt x="4691" y="1306"/>
                    </a:cubicBezTo>
                    <a:lnTo>
                      <a:pt x="2524" y="56"/>
                    </a:lnTo>
                    <a:cubicBezTo>
                      <a:pt x="2438" y="19"/>
                      <a:pt x="2348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3245338" y="3524850"/>
                <a:ext cx="1211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0" extrusionOk="0">
                    <a:moveTo>
                      <a:pt x="2257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101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8" y="2722"/>
                      <a:pt x="2498" y="2740"/>
                      <a:pt x="2588" y="2740"/>
                    </a:cubicBezTo>
                    <a:cubicBezTo>
                      <a:pt x="2698" y="2740"/>
                      <a:pt x="2807" y="2713"/>
                      <a:pt x="2906" y="2660"/>
                    </a:cubicBezTo>
                    <a:lnTo>
                      <a:pt x="4656" y="1648"/>
                    </a:lnTo>
                    <a:cubicBezTo>
                      <a:pt x="4822" y="1553"/>
                      <a:pt x="4846" y="1398"/>
                      <a:pt x="4691" y="1315"/>
                    </a:cubicBezTo>
                    <a:lnTo>
                      <a:pt x="2536" y="65"/>
                    </a:lnTo>
                    <a:cubicBezTo>
                      <a:pt x="2444" y="21"/>
                      <a:pt x="2349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3330463" y="3573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0" y="1"/>
                    </a:moveTo>
                    <a:cubicBezTo>
                      <a:pt x="2138" y="1"/>
                      <a:pt x="2027" y="31"/>
                      <a:pt x="1929" y="89"/>
                    </a:cubicBezTo>
                    <a:lnTo>
                      <a:pt x="191" y="1089"/>
                    </a:lnTo>
                    <a:cubicBezTo>
                      <a:pt x="12" y="1196"/>
                      <a:pt x="1" y="1339"/>
                      <a:pt x="143" y="1435"/>
                    </a:cubicBezTo>
                    <a:lnTo>
                      <a:pt x="2310" y="2685"/>
                    </a:lnTo>
                    <a:cubicBezTo>
                      <a:pt x="2396" y="2722"/>
                      <a:pt x="2487" y="2740"/>
                      <a:pt x="2577" y="2740"/>
                    </a:cubicBezTo>
                    <a:cubicBezTo>
                      <a:pt x="2687" y="2740"/>
                      <a:pt x="2796" y="2713"/>
                      <a:pt x="2894" y="2661"/>
                    </a:cubicBezTo>
                    <a:lnTo>
                      <a:pt x="4644" y="1649"/>
                    </a:lnTo>
                    <a:cubicBezTo>
                      <a:pt x="4811" y="1554"/>
                      <a:pt x="4835" y="1399"/>
                      <a:pt x="4680" y="1316"/>
                    </a:cubicBezTo>
                    <a:lnTo>
                      <a:pt x="2525" y="65"/>
                    </a:lnTo>
                    <a:cubicBezTo>
                      <a:pt x="2438" y="22"/>
                      <a:pt x="2344" y="1"/>
                      <a:pt x="22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3415288" y="362300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9" y="0"/>
                    </a:moveTo>
                    <a:cubicBezTo>
                      <a:pt x="2149" y="0"/>
                      <a:pt x="2040" y="27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5"/>
                    </a:lnTo>
                    <a:cubicBezTo>
                      <a:pt x="2398" y="2719"/>
                      <a:pt x="2489" y="2740"/>
                      <a:pt x="2582" y="2740"/>
                    </a:cubicBezTo>
                    <a:cubicBezTo>
                      <a:pt x="2692" y="2740"/>
                      <a:pt x="2802" y="2710"/>
                      <a:pt x="2906" y="2652"/>
                    </a:cubicBezTo>
                    <a:lnTo>
                      <a:pt x="4644" y="1651"/>
                    </a:lnTo>
                    <a:cubicBezTo>
                      <a:pt x="4823" y="1544"/>
                      <a:pt x="4835" y="1401"/>
                      <a:pt x="4692" y="1306"/>
                    </a:cubicBezTo>
                    <a:lnTo>
                      <a:pt x="2525" y="56"/>
                    </a:lnTo>
                    <a:cubicBezTo>
                      <a:pt x="2439" y="18"/>
                      <a:pt x="2349" y="0"/>
                      <a:pt x="2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3500138" y="3672100"/>
                <a:ext cx="1208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6" extrusionOk="0">
                    <a:moveTo>
                      <a:pt x="2257" y="1"/>
                    </a:moveTo>
                    <a:cubicBezTo>
                      <a:pt x="2146" y="1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88"/>
                      <a:pt x="0" y="1342"/>
                      <a:pt x="143" y="1426"/>
                    </a:cubicBezTo>
                    <a:lnTo>
                      <a:pt x="2310" y="2676"/>
                    </a:lnTo>
                    <a:cubicBezTo>
                      <a:pt x="2399" y="2715"/>
                      <a:pt x="2496" y="2736"/>
                      <a:pt x="2593" y="2736"/>
                    </a:cubicBezTo>
                    <a:cubicBezTo>
                      <a:pt x="2702" y="2736"/>
                      <a:pt x="2810" y="2709"/>
                      <a:pt x="2905" y="2652"/>
                    </a:cubicBezTo>
                    <a:lnTo>
                      <a:pt x="4644" y="1640"/>
                    </a:lnTo>
                    <a:cubicBezTo>
                      <a:pt x="4822" y="1545"/>
                      <a:pt x="4834" y="1390"/>
                      <a:pt x="4691" y="1307"/>
                    </a:cubicBezTo>
                    <a:lnTo>
                      <a:pt x="2524" y="57"/>
                    </a:lnTo>
                    <a:cubicBezTo>
                      <a:pt x="2438" y="19"/>
                      <a:pt x="2348" y="1"/>
                      <a:pt x="22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3584963" y="372100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5" y="0"/>
                    </a:moveTo>
                    <a:cubicBezTo>
                      <a:pt x="2146" y="0"/>
                      <a:pt x="2038" y="31"/>
                      <a:pt x="1941" y="89"/>
                    </a:cubicBezTo>
                    <a:lnTo>
                      <a:pt x="191" y="1089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3" y="2722"/>
                      <a:pt x="2493" y="2740"/>
                      <a:pt x="2584" y="2740"/>
                    </a:cubicBezTo>
                    <a:cubicBezTo>
                      <a:pt x="2695" y="2740"/>
                      <a:pt x="2807" y="2713"/>
                      <a:pt x="2906" y="2661"/>
                    </a:cubicBezTo>
                    <a:lnTo>
                      <a:pt x="4656" y="1661"/>
                    </a:lnTo>
                    <a:cubicBezTo>
                      <a:pt x="4822" y="1553"/>
                      <a:pt x="4834" y="1399"/>
                      <a:pt x="4691" y="1315"/>
                    </a:cubicBezTo>
                    <a:lnTo>
                      <a:pt x="2525" y="65"/>
                    </a:lnTo>
                    <a:cubicBezTo>
                      <a:pt x="2438" y="22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3670088" y="3770225"/>
                <a:ext cx="1208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4" extrusionOk="0">
                    <a:moveTo>
                      <a:pt x="2246" y="1"/>
                    </a:moveTo>
                    <a:cubicBezTo>
                      <a:pt x="2139" y="1"/>
                      <a:pt x="2031" y="27"/>
                      <a:pt x="1929" y="84"/>
                    </a:cubicBezTo>
                    <a:lnTo>
                      <a:pt x="191" y="1096"/>
                    </a:lnTo>
                    <a:cubicBezTo>
                      <a:pt x="13" y="1192"/>
                      <a:pt x="1" y="1346"/>
                      <a:pt x="143" y="1430"/>
                    </a:cubicBezTo>
                    <a:lnTo>
                      <a:pt x="2310" y="2668"/>
                    </a:lnTo>
                    <a:cubicBezTo>
                      <a:pt x="2400" y="2713"/>
                      <a:pt x="2494" y="2734"/>
                      <a:pt x="2589" y="2734"/>
                    </a:cubicBezTo>
                    <a:cubicBezTo>
                      <a:pt x="2697" y="2734"/>
                      <a:pt x="2805" y="2707"/>
                      <a:pt x="2906" y="2656"/>
                    </a:cubicBezTo>
                    <a:lnTo>
                      <a:pt x="4644" y="1644"/>
                    </a:lnTo>
                    <a:cubicBezTo>
                      <a:pt x="4823" y="1549"/>
                      <a:pt x="4835" y="1394"/>
                      <a:pt x="4692" y="1311"/>
                    </a:cubicBezTo>
                    <a:lnTo>
                      <a:pt x="2525" y="61"/>
                    </a:lnTo>
                    <a:cubicBezTo>
                      <a:pt x="2435" y="22"/>
                      <a:pt x="2341" y="1"/>
                      <a:pt x="22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3754913" y="3819150"/>
                <a:ext cx="1211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36" extrusionOk="0">
                    <a:moveTo>
                      <a:pt x="2264" y="0"/>
                    </a:moveTo>
                    <a:cubicBezTo>
                      <a:pt x="2152" y="0"/>
                      <a:pt x="2040" y="28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6"/>
                    </a:lnTo>
                    <a:cubicBezTo>
                      <a:pt x="2400" y="2715"/>
                      <a:pt x="2497" y="2735"/>
                      <a:pt x="2593" y="2735"/>
                    </a:cubicBezTo>
                    <a:cubicBezTo>
                      <a:pt x="2703" y="2735"/>
                      <a:pt x="2811" y="2709"/>
                      <a:pt x="2906" y="2652"/>
                    </a:cubicBezTo>
                    <a:lnTo>
                      <a:pt x="4656" y="1640"/>
                    </a:lnTo>
                    <a:cubicBezTo>
                      <a:pt x="4823" y="1544"/>
                      <a:pt x="4847" y="1390"/>
                      <a:pt x="4692" y="1306"/>
                    </a:cubicBezTo>
                    <a:lnTo>
                      <a:pt x="2525" y="56"/>
                    </a:lnTo>
                    <a:cubicBezTo>
                      <a:pt x="2445" y="19"/>
                      <a:pt x="2355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3839763" y="386805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4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089"/>
                    </a:lnTo>
                    <a:cubicBezTo>
                      <a:pt x="12" y="1196"/>
                      <a:pt x="0" y="1351"/>
                      <a:pt x="155" y="1434"/>
                    </a:cubicBezTo>
                    <a:lnTo>
                      <a:pt x="2310" y="2684"/>
                    </a:lnTo>
                    <a:cubicBezTo>
                      <a:pt x="2396" y="2722"/>
                      <a:pt x="2486" y="2740"/>
                      <a:pt x="2577" y="2740"/>
                    </a:cubicBezTo>
                    <a:cubicBezTo>
                      <a:pt x="2689" y="2740"/>
                      <a:pt x="2801" y="2713"/>
                      <a:pt x="2905" y="2660"/>
                    </a:cubicBezTo>
                    <a:lnTo>
                      <a:pt x="4644" y="1648"/>
                    </a:lnTo>
                    <a:cubicBezTo>
                      <a:pt x="4822" y="1553"/>
                      <a:pt x="4834" y="1398"/>
                      <a:pt x="4691" y="1315"/>
                    </a:cubicBezTo>
                    <a:lnTo>
                      <a:pt x="2524" y="65"/>
                    </a:lnTo>
                    <a:cubicBezTo>
                      <a:pt x="2437" y="21"/>
                      <a:pt x="2346" y="0"/>
                      <a:pt x="2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3057813" y="3322350"/>
                <a:ext cx="123550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6" extrusionOk="0">
                    <a:moveTo>
                      <a:pt x="2263" y="1"/>
                    </a:moveTo>
                    <a:cubicBezTo>
                      <a:pt x="2157" y="1"/>
                      <a:pt x="2051" y="28"/>
                      <a:pt x="1953" y="81"/>
                    </a:cubicBezTo>
                    <a:lnTo>
                      <a:pt x="191" y="1104"/>
                    </a:lnTo>
                    <a:cubicBezTo>
                      <a:pt x="24" y="1200"/>
                      <a:pt x="0" y="1355"/>
                      <a:pt x="143" y="1438"/>
                    </a:cubicBezTo>
                    <a:lnTo>
                      <a:pt x="2417" y="2736"/>
                    </a:lnTo>
                    <a:cubicBezTo>
                      <a:pt x="2501" y="2775"/>
                      <a:pt x="2593" y="2795"/>
                      <a:pt x="2683" y="2795"/>
                    </a:cubicBezTo>
                    <a:cubicBezTo>
                      <a:pt x="2786" y="2795"/>
                      <a:pt x="2888" y="2769"/>
                      <a:pt x="2977" y="2712"/>
                    </a:cubicBezTo>
                    <a:lnTo>
                      <a:pt x="4751" y="1700"/>
                    </a:lnTo>
                    <a:cubicBezTo>
                      <a:pt x="4918" y="1605"/>
                      <a:pt x="4942" y="1450"/>
                      <a:pt x="4787" y="1366"/>
                    </a:cubicBezTo>
                    <a:lnTo>
                      <a:pt x="2525" y="57"/>
                    </a:lnTo>
                    <a:cubicBezTo>
                      <a:pt x="2439" y="19"/>
                      <a:pt x="2351" y="1"/>
                      <a:pt x="2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3145313" y="33729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1" y="0"/>
                      <a:pt x="2052" y="27"/>
                      <a:pt x="1954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5"/>
                    </a:cubicBezTo>
                    <a:lnTo>
                      <a:pt x="2525" y="56"/>
                    </a:lnTo>
                    <a:cubicBezTo>
                      <a:pt x="2445" y="18"/>
                      <a:pt x="2357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3232838" y="34235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0" y="0"/>
                      <a:pt x="2051" y="27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498" y="2772"/>
                      <a:pt x="2585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1" y="1449"/>
                      <a:pt x="4787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3320338" y="34741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1" y="0"/>
                      <a:pt x="2052" y="27"/>
                      <a:pt x="1953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5"/>
                    </a:cubicBezTo>
                    <a:lnTo>
                      <a:pt x="2418" y="2735"/>
                    </a:lnTo>
                    <a:cubicBezTo>
                      <a:pt x="2503" y="2772"/>
                      <a:pt x="2592" y="2791"/>
                      <a:pt x="2679" y="2791"/>
                    </a:cubicBezTo>
                    <a:cubicBezTo>
                      <a:pt x="2786" y="2791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99" y="1366"/>
                    </a:cubicBezTo>
                    <a:lnTo>
                      <a:pt x="2525" y="56"/>
                    </a:lnTo>
                    <a:cubicBezTo>
                      <a:pt x="2444" y="18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3407863" y="35247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2" y="0"/>
                      <a:pt x="2056" y="27"/>
                      <a:pt x="1965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503" y="2772"/>
                      <a:pt x="2591" y="2791"/>
                      <a:pt x="2678" y="2791"/>
                    </a:cubicBezTo>
                    <a:cubicBezTo>
                      <a:pt x="2785" y="2791"/>
                      <a:pt x="2890" y="2763"/>
                      <a:pt x="2989" y="2711"/>
                    </a:cubicBezTo>
                    <a:lnTo>
                      <a:pt x="4751" y="1687"/>
                    </a:lnTo>
                    <a:cubicBezTo>
                      <a:pt x="4929" y="1592"/>
                      <a:pt x="4941" y="1449"/>
                      <a:pt x="4798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3495663" y="3575275"/>
                <a:ext cx="1232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5" extrusionOk="0">
                    <a:moveTo>
                      <a:pt x="2253" y="0"/>
                    </a:moveTo>
                    <a:cubicBezTo>
                      <a:pt x="2150" y="0"/>
                      <a:pt x="2048" y="27"/>
                      <a:pt x="1953" y="84"/>
                    </a:cubicBezTo>
                    <a:lnTo>
                      <a:pt x="191" y="1096"/>
                    </a:lnTo>
                    <a:cubicBezTo>
                      <a:pt x="12" y="1191"/>
                      <a:pt x="1" y="1346"/>
                      <a:pt x="143" y="1429"/>
                    </a:cubicBezTo>
                    <a:lnTo>
                      <a:pt x="2406" y="2739"/>
                    </a:lnTo>
                    <a:cubicBezTo>
                      <a:pt x="2491" y="2776"/>
                      <a:pt x="2582" y="2795"/>
                      <a:pt x="2671" y="2795"/>
                    </a:cubicBezTo>
                    <a:cubicBezTo>
                      <a:pt x="2779" y="2795"/>
                      <a:pt x="2885" y="2767"/>
                      <a:pt x="2977" y="2715"/>
                    </a:cubicBezTo>
                    <a:lnTo>
                      <a:pt x="4751" y="1691"/>
                    </a:lnTo>
                    <a:cubicBezTo>
                      <a:pt x="4918" y="1596"/>
                      <a:pt x="4930" y="1441"/>
                      <a:pt x="4787" y="1370"/>
                    </a:cubicBezTo>
                    <a:lnTo>
                      <a:pt x="2525" y="60"/>
                    </a:lnTo>
                    <a:cubicBezTo>
                      <a:pt x="2435" y="21"/>
                      <a:pt x="2343" y="0"/>
                      <a:pt x="22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3583163" y="3625975"/>
                <a:ext cx="123575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2791" extrusionOk="0">
                    <a:moveTo>
                      <a:pt x="2264" y="0"/>
                    </a:moveTo>
                    <a:cubicBezTo>
                      <a:pt x="2157" y="0"/>
                      <a:pt x="2052" y="28"/>
                      <a:pt x="1954" y="80"/>
                    </a:cubicBezTo>
                    <a:lnTo>
                      <a:pt x="191" y="1104"/>
                    </a:lnTo>
                    <a:cubicBezTo>
                      <a:pt x="13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2" y="1687"/>
                    </a:lnTo>
                    <a:cubicBezTo>
                      <a:pt x="4918" y="1592"/>
                      <a:pt x="4942" y="1437"/>
                      <a:pt x="4799" y="1354"/>
                    </a:cubicBezTo>
                    <a:lnTo>
                      <a:pt x="2525" y="56"/>
                    </a:lnTo>
                    <a:cubicBezTo>
                      <a:pt x="2439" y="19"/>
                      <a:pt x="2351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3670688" y="3676275"/>
                <a:ext cx="1235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5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2417" y="2735"/>
                    </a:lnTo>
                    <a:cubicBezTo>
                      <a:pt x="2501" y="2774"/>
                      <a:pt x="2593" y="2795"/>
                      <a:pt x="2685" y="2795"/>
                    </a:cubicBezTo>
                    <a:cubicBezTo>
                      <a:pt x="2789" y="2795"/>
                      <a:pt x="2894" y="2768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3758188" y="3726875"/>
                <a:ext cx="123550" cy="6992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7" extrusionOk="0">
                    <a:moveTo>
                      <a:pt x="2270" y="1"/>
                    </a:moveTo>
                    <a:cubicBezTo>
                      <a:pt x="2163" y="1"/>
                      <a:pt x="2057" y="28"/>
                      <a:pt x="1965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6"/>
                    </a:cubicBezTo>
                    <a:lnTo>
                      <a:pt x="2418" y="2735"/>
                    </a:lnTo>
                    <a:cubicBezTo>
                      <a:pt x="2504" y="2775"/>
                      <a:pt x="2599" y="2796"/>
                      <a:pt x="2694" y="2796"/>
                    </a:cubicBezTo>
                    <a:cubicBezTo>
                      <a:pt x="2795" y="2796"/>
                      <a:pt x="2897" y="2772"/>
                      <a:pt x="2989" y="2723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5" y="19"/>
                      <a:pt x="2357" y="1"/>
                      <a:pt x="2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3845713" y="37774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1"/>
                    </a:moveTo>
                    <a:cubicBezTo>
                      <a:pt x="2160" y="1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6"/>
                    </a:cubicBezTo>
                    <a:lnTo>
                      <a:pt x="2417" y="2735"/>
                    </a:lnTo>
                    <a:cubicBezTo>
                      <a:pt x="2498" y="2773"/>
                      <a:pt x="2585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1" y="1687"/>
                    </a:lnTo>
                    <a:cubicBezTo>
                      <a:pt x="4918" y="1592"/>
                      <a:pt x="4941" y="1449"/>
                      <a:pt x="4799" y="1366"/>
                    </a:cubicBezTo>
                    <a:lnTo>
                      <a:pt x="2524" y="56"/>
                    </a:lnTo>
                    <a:cubicBezTo>
                      <a:pt x="2444" y="19"/>
                      <a:pt x="235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3933513" y="3828075"/>
                <a:ext cx="123250" cy="6980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2" extrusionOk="0">
                    <a:moveTo>
                      <a:pt x="2258" y="1"/>
                    </a:moveTo>
                    <a:cubicBezTo>
                      <a:pt x="2151" y="1"/>
                      <a:pt x="2045" y="28"/>
                      <a:pt x="1953" y="80"/>
                    </a:cubicBezTo>
                    <a:lnTo>
                      <a:pt x="179" y="1092"/>
                    </a:lnTo>
                    <a:cubicBezTo>
                      <a:pt x="13" y="1199"/>
                      <a:pt x="1" y="1342"/>
                      <a:pt x="144" y="1426"/>
                    </a:cubicBezTo>
                    <a:lnTo>
                      <a:pt x="2406" y="2735"/>
                    </a:lnTo>
                    <a:cubicBezTo>
                      <a:pt x="2491" y="2773"/>
                      <a:pt x="2582" y="2791"/>
                      <a:pt x="2672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39" y="1688"/>
                    </a:lnTo>
                    <a:cubicBezTo>
                      <a:pt x="4918" y="1592"/>
                      <a:pt x="4930" y="1449"/>
                      <a:pt x="4787" y="1366"/>
                    </a:cubicBezTo>
                    <a:lnTo>
                      <a:pt x="2513" y="56"/>
                    </a:lnTo>
                    <a:cubicBezTo>
                      <a:pt x="2432" y="19"/>
                      <a:pt x="2345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3080738" y="324132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2" y="0"/>
                      <a:pt x="2099" y="25"/>
                      <a:pt x="2012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8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8"/>
                      <a:pt x="5310" y="1678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3178963" y="32981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31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6" y="3023"/>
                    </a:cubicBezTo>
                    <a:cubicBezTo>
                      <a:pt x="3128" y="3023"/>
                      <a:pt x="3219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22" y="1679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3277488" y="33549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56" y="0"/>
                    </a:moveTo>
                    <a:cubicBezTo>
                      <a:pt x="2170" y="0"/>
                      <a:pt x="2087" y="21"/>
                      <a:pt x="2012" y="64"/>
                    </a:cubicBezTo>
                    <a:lnTo>
                      <a:pt x="155" y="1148"/>
                    </a:lnTo>
                    <a:cubicBezTo>
                      <a:pt x="12" y="1231"/>
                      <a:pt x="0" y="1350"/>
                      <a:pt x="119" y="1422"/>
                    </a:cubicBezTo>
                    <a:lnTo>
                      <a:pt x="2810" y="2981"/>
                    </a:lnTo>
                    <a:cubicBezTo>
                      <a:pt x="2881" y="3009"/>
                      <a:pt x="2957" y="3023"/>
                      <a:pt x="3032" y="3023"/>
                    </a:cubicBezTo>
                    <a:cubicBezTo>
                      <a:pt x="3121" y="3023"/>
                      <a:pt x="3209" y="3003"/>
                      <a:pt x="3286" y="2958"/>
                    </a:cubicBezTo>
                    <a:lnTo>
                      <a:pt x="5156" y="1886"/>
                    </a:lnTo>
                    <a:cubicBezTo>
                      <a:pt x="5299" y="1803"/>
                      <a:pt x="5310" y="1672"/>
                      <a:pt x="5191" y="1600"/>
                    </a:cubicBezTo>
                    <a:lnTo>
                      <a:pt x="2489" y="53"/>
                    </a:lnTo>
                    <a:cubicBezTo>
                      <a:pt x="2414" y="18"/>
                      <a:pt x="2334" y="0"/>
                      <a:pt x="22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3375713" y="34115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67" y="1143"/>
                    </a:lnTo>
                    <a:cubicBezTo>
                      <a:pt x="24" y="1226"/>
                      <a:pt x="0" y="1345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3473938" y="346842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2"/>
                    </a:cubicBezTo>
                    <a:lnTo>
                      <a:pt x="167" y="1143"/>
                    </a:lnTo>
                    <a:cubicBezTo>
                      <a:pt x="24" y="1226"/>
                      <a:pt x="0" y="1346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3572463" y="352527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1"/>
                    </a:moveTo>
                    <a:cubicBezTo>
                      <a:pt x="2192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2810" y="2977"/>
                    </a:lnTo>
                    <a:cubicBezTo>
                      <a:pt x="2879" y="3008"/>
                      <a:pt x="2952" y="3024"/>
                      <a:pt x="3026" y="3024"/>
                    </a:cubicBezTo>
                    <a:cubicBezTo>
                      <a:pt x="3118" y="3024"/>
                      <a:pt x="3212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11" y="1679"/>
                      <a:pt x="5191" y="1608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3670688" y="358200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68" y="1"/>
                    </a:moveTo>
                    <a:cubicBezTo>
                      <a:pt x="2182" y="1"/>
                      <a:pt x="2099" y="22"/>
                      <a:pt x="2024" y="65"/>
                    </a:cubicBezTo>
                    <a:lnTo>
                      <a:pt x="167" y="1148"/>
                    </a:lnTo>
                    <a:cubicBezTo>
                      <a:pt x="12" y="1232"/>
                      <a:pt x="0" y="1351"/>
                      <a:pt x="131" y="1422"/>
                    </a:cubicBezTo>
                    <a:lnTo>
                      <a:pt x="2822" y="2982"/>
                    </a:lnTo>
                    <a:cubicBezTo>
                      <a:pt x="2893" y="3009"/>
                      <a:pt x="2969" y="3024"/>
                      <a:pt x="3044" y="3024"/>
                    </a:cubicBezTo>
                    <a:cubicBezTo>
                      <a:pt x="3133" y="3024"/>
                      <a:pt x="3221" y="3003"/>
                      <a:pt x="3298" y="2958"/>
                    </a:cubicBezTo>
                    <a:lnTo>
                      <a:pt x="5156" y="1887"/>
                    </a:lnTo>
                    <a:cubicBezTo>
                      <a:pt x="5299" y="1803"/>
                      <a:pt x="5323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3769213" y="3638850"/>
                <a:ext cx="132775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3" extrusionOk="0">
                    <a:moveTo>
                      <a:pt x="2266" y="1"/>
                    </a:moveTo>
                    <a:cubicBezTo>
                      <a:pt x="2180" y="1"/>
                      <a:pt x="2093" y="22"/>
                      <a:pt x="2013" y="65"/>
                    </a:cubicBezTo>
                    <a:lnTo>
                      <a:pt x="155" y="1137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2810" y="2970"/>
                    </a:lnTo>
                    <a:cubicBezTo>
                      <a:pt x="2885" y="3004"/>
                      <a:pt x="2965" y="3022"/>
                      <a:pt x="3045" y="3022"/>
                    </a:cubicBezTo>
                    <a:cubicBezTo>
                      <a:pt x="3131" y="3022"/>
                      <a:pt x="3218" y="3001"/>
                      <a:pt x="3298" y="2958"/>
                    </a:cubicBezTo>
                    <a:lnTo>
                      <a:pt x="5156" y="1875"/>
                    </a:lnTo>
                    <a:cubicBezTo>
                      <a:pt x="5299" y="1803"/>
                      <a:pt x="5311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3867438" y="369555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3" y="0"/>
                      <a:pt x="2099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57"/>
                      <a:pt x="120" y="1428"/>
                    </a:cubicBezTo>
                    <a:lnTo>
                      <a:pt x="2822" y="2976"/>
                    </a:lnTo>
                    <a:cubicBezTo>
                      <a:pt x="2891" y="3008"/>
                      <a:pt x="2962" y="3023"/>
                      <a:pt x="3033" y="3023"/>
                    </a:cubicBezTo>
                    <a:cubicBezTo>
                      <a:pt x="3122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7"/>
                      <a:pt x="5311" y="1678"/>
                      <a:pt x="5192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3965963" y="37524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74" y="0"/>
                    </a:moveTo>
                    <a:cubicBezTo>
                      <a:pt x="2183" y="0"/>
                      <a:pt x="2092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6" y="3023"/>
                      <a:pt x="3207" y="2999"/>
                      <a:pt x="3287" y="2952"/>
                    </a:cubicBezTo>
                    <a:lnTo>
                      <a:pt x="5156" y="1881"/>
                    </a:lnTo>
                    <a:cubicBezTo>
                      <a:pt x="5299" y="1798"/>
                      <a:pt x="5311" y="1678"/>
                      <a:pt x="5192" y="1607"/>
                    </a:cubicBezTo>
                    <a:lnTo>
                      <a:pt x="2489" y="47"/>
                    </a:lnTo>
                    <a:cubicBezTo>
                      <a:pt x="2420" y="16"/>
                      <a:pt x="2347" y="0"/>
                      <a:pt x="2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4064188" y="380925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0"/>
                    </a:moveTo>
                    <a:cubicBezTo>
                      <a:pt x="2195" y="0"/>
                      <a:pt x="2104" y="25"/>
                      <a:pt x="2025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20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7" y="3023"/>
                    </a:cubicBezTo>
                    <a:cubicBezTo>
                      <a:pt x="3128" y="3023"/>
                      <a:pt x="3219" y="2999"/>
                      <a:pt x="3299" y="2953"/>
                    </a:cubicBezTo>
                    <a:lnTo>
                      <a:pt x="5168" y="1881"/>
                    </a:lnTo>
                    <a:cubicBezTo>
                      <a:pt x="5311" y="1798"/>
                      <a:pt x="5323" y="1667"/>
                      <a:pt x="5204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3915663" y="4005975"/>
                <a:ext cx="1458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3" extrusionOk="0">
                    <a:moveTo>
                      <a:pt x="2283" y="0"/>
                    </a:moveTo>
                    <a:cubicBezTo>
                      <a:pt x="2200" y="0"/>
                      <a:pt x="2119" y="22"/>
                      <a:pt x="2048" y="60"/>
                    </a:cubicBezTo>
                    <a:lnTo>
                      <a:pt x="155" y="1156"/>
                    </a:lnTo>
                    <a:cubicBezTo>
                      <a:pt x="12" y="1227"/>
                      <a:pt x="0" y="1346"/>
                      <a:pt x="119" y="1418"/>
                    </a:cubicBezTo>
                    <a:lnTo>
                      <a:pt x="3346" y="3275"/>
                    </a:lnTo>
                    <a:cubicBezTo>
                      <a:pt x="3411" y="3308"/>
                      <a:pt x="3482" y="3323"/>
                      <a:pt x="3553" y="3323"/>
                    </a:cubicBezTo>
                    <a:cubicBezTo>
                      <a:pt x="3637" y="3323"/>
                      <a:pt x="3721" y="3302"/>
                      <a:pt x="3798" y="3263"/>
                    </a:cubicBezTo>
                    <a:lnTo>
                      <a:pt x="5680" y="2168"/>
                    </a:lnTo>
                    <a:cubicBezTo>
                      <a:pt x="5811" y="2096"/>
                      <a:pt x="5834" y="1977"/>
                      <a:pt x="5715" y="1906"/>
                    </a:cubicBezTo>
                    <a:lnTo>
                      <a:pt x="2489" y="48"/>
                    </a:lnTo>
                    <a:cubicBezTo>
                      <a:pt x="2423" y="16"/>
                      <a:pt x="2353" y="0"/>
                      <a:pt x="22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3809388" y="39446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2" y="1"/>
                    </a:moveTo>
                    <a:cubicBezTo>
                      <a:pt x="2198" y="1"/>
                      <a:pt x="2114" y="22"/>
                      <a:pt x="2037" y="61"/>
                    </a:cubicBezTo>
                    <a:lnTo>
                      <a:pt x="156" y="1156"/>
                    </a:lnTo>
                    <a:cubicBezTo>
                      <a:pt x="13" y="1227"/>
                      <a:pt x="1" y="1347"/>
                      <a:pt x="120" y="1418"/>
                    </a:cubicBezTo>
                    <a:lnTo>
                      <a:pt x="3346" y="3275"/>
                    </a:lnTo>
                    <a:cubicBezTo>
                      <a:pt x="3412" y="3308"/>
                      <a:pt x="3482" y="3323"/>
                      <a:pt x="3552" y="3323"/>
                    </a:cubicBezTo>
                    <a:cubicBezTo>
                      <a:pt x="3635" y="3323"/>
                      <a:pt x="3716" y="3302"/>
                      <a:pt x="3787" y="3263"/>
                    </a:cubicBezTo>
                    <a:lnTo>
                      <a:pt x="5680" y="2168"/>
                    </a:lnTo>
                    <a:cubicBezTo>
                      <a:pt x="5811" y="2097"/>
                      <a:pt x="5835" y="1978"/>
                      <a:pt x="5716" y="1906"/>
                    </a:cubicBezTo>
                    <a:lnTo>
                      <a:pt x="2489" y="49"/>
                    </a:lnTo>
                    <a:cubicBezTo>
                      <a:pt x="2424" y="16"/>
                      <a:pt x="2353" y="1"/>
                      <a:pt x="2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3703138" y="3883350"/>
                <a:ext cx="1458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8" extrusionOk="0">
                    <a:moveTo>
                      <a:pt x="2282" y="0"/>
                    </a:moveTo>
                    <a:cubicBezTo>
                      <a:pt x="2198" y="0"/>
                      <a:pt x="2114" y="21"/>
                      <a:pt x="2036" y="60"/>
                    </a:cubicBezTo>
                    <a:lnTo>
                      <a:pt x="143" y="1155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3346" y="3275"/>
                    </a:lnTo>
                    <a:cubicBezTo>
                      <a:pt x="3414" y="3303"/>
                      <a:pt x="3488" y="3318"/>
                      <a:pt x="3560" y="3318"/>
                    </a:cubicBezTo>
                    <a:cubicBezTo>
                      <a:pt x="3640" y="3318"/>
                      <a:pt x="3718" y="3300"/>
                      <a:pt x="3786" y="3263"/>
                    </a:cubicBezTo>
                    <a:lnTo>
                      <a:pt x="5679" y="2167"/>
                    </a:lnTo>
                    <a:cubicBezTo>
                      <a:pt x="5810" y="2084"/>
                      <a:pt x="5834" y="1977"/>
                      <a:pt x="5715" y="1905"/>
                    </a:cubicBezTo>
                    <a:lnTo>
                      <a:pt x="2489" y="48"/>
                    </a:lnTo>
                    <a:cubicBezTo>
                      <a:pt x="2423" y="15"/>
                      <a:pt x="2353" y="0"/>
                      <a:pt x="22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3042338" y="3501700"/>
                <a:ext cx="700400" cy="403300"/>
              </a:xfrm>
              <a:custGeom>
                <a:avLst/>
                <a:gdLst/>
                <a:ahLst/>
                <a:cxnLst/>
                <a:rect l="l" t="t" r="r" b="b"/>
                <a:pathLst>
                  <a:path w="28016" h="16132" extrusionOk="0">
                    <a:moveTo>
                      <a:pt x="2294" y="0"/>
                    </a:moveTo>
                    <a:cubicBezTo>
                      <a:pt x="2206" y="0"/>
                      <a:pt x="2117" y="22"/>
                      <a:pt x="2036" y="62"/>
                    </a:cubicBezTo>
                    <a:lnTo>
                      <a:pt x="155" y="1158"/>
                    </a:lnTo>
                    <a:cubicBezTo>
                      <a:pt x="12" y="1229"/>
                      <a:pt x="0" y="1348"/>
                      <a:pt x="119" y="1419"/>
                    </a:cubicBezTo>
                    <a:lnTo>
                      <a:pt x="25539" y="16088"/>
                    </a:lnTo>
                    <a:cubicBezTo>
                      <a:pt x="25607" y="16116"/>
                      <a:pt x="25678" y="16131"/>
                      <a:pt x="25749" y="16131"/>
                    </a:cubicBezTo>
                    <a:cubicBezTo>
                      <a:pt x="25827" y="16131"/>
                      <a:pt x="25905" y="16113"/>
                      <a:pt x="25980" y="16076"/>
                    </a:cubicBezTo>
                    <a:lnTo>
                      <a:pt x="27873" y="14981"/>
                    </a:lnTo>
                    <a:cubicBezTo>
                      <a:pt x="28004" y="14897"/>
                      <a:pt x="28016" y="14790"/>
                      <a:pt x="27909" y="14719"/>
                    </a:cubicBezTo>
                    <a:lnTo>
                      <a:pt x="2489" y="38"/>
                    </a:lnTo>
                    <a:cubicBezTo>
                      <a:pt x="2427" y="13"/>
                      <a:pt x="2361" y="0"/>
                      <a:pt x="2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" name="Google Shape;122;p15"/>
            <p:cNvSpPr/>
            <p:nvPr/>
          </p:nvSpPr>
          <p:spPr>
            <a:xfrm>
              <a:off x="3548638" y="2988300"/>
              <a:ext cx="838525" cy="489075"/>
            </a:xfrm>
            <a:custGeom>
              <a:avLst/>
              <a:gdLst/>
              <a:ahLst/>
              <a:cxnLst/>
              <a:rect l="l" t="t" r="r" b="b"/>
              <a:pathLst>
                <a:path w="33541" h="19563" extrusionOk="0">
                  <a:moveTo>
                    <a:pt x="32481" y="13526"/>
                  </a:moveTo>
                  <a:lnTo>
                    <a:pt x="9585" y="298"/>
                  </a:lnTo>
                  <a:cubicBezTo>
                    <a:pt x="9073" y="0"/>
                    <a:pt x="8180" y="48"/>
                    <a:pt x="7585" y="381"/>
                  </a:cubicBezTo>
                  <a:lnTo>
                    <a:pt x="680" y="4370"/>
                  </a:lnTo>
                  <a:lnTo>
                    <a:pt x="1" y="4215"/>
                  </a:lnTo>
                  <a:lnTo>
                    <a:pt x="1" y="5132"/>
                  </a:lnTo>
                  <a:cubicBezTo>
                    <a:pt x="25" y="5346"/>
                    <a:pt x="156" y="5537"/>
                    <a:pt x="346" y="5632"/>
                  </a:cubicBezTo>
                  <a:lnTo>
                    <a:pt x="23968" y="19265"/>
                  </a:lnTo>
                  <a:cubicBezTo>
                    <a:pt x="24480" y="19562"/>
                    <a:pt x="25373" y="19527"/>
                    <a:pt x="25968" y="19181"/>
                  </a:cubicBezTo>
                  <a:lnTo>
                    <a:pt x="33053" y="15098"/>
                  </a:lnTo>
                  <a:cubicBezTo>
                    <a:pt x="33374" y="14907"/>
                    <a:pt x="33541" y="14669"/>
                    <a:pt x="33541" y="14443"/>
                  </a:cubicBezTo>
                  <a:lnTo>
                    <a:pt x="33541" y="135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3548638" y="2968000"/>
              <a:ext cx="838525" cy="484075"/>
            </a:xfrm>
            <a:custGeom>
              <a:avLst/>
              <a:gdLst/>
              <a:ahLst/>
              <a:cxnLst/>
              <a:rect l="l" t="t" r="r" b="b"/>
              <a:pathLst>
                <a:path w="33541" h="19363" extrusionOk="0">
                  <a:moveTo>
                    <a:pt x="8720" y="1"/>
                  </a:moveTo>
                  <a:cubicBezTo>
                    <a:pt x="8327" y="1"/>
                    <a:pt x="7911" y="94"/>
                    <a:pt x="7585" y="277"/>
                  </a:cubicBezTo>
                  <a:lnTo>
                    <a:pt x="489" y="4372"/>
                  </a:lnTo>
                  <a:cubicBezTo>
                    <a:pt x="168" y="4563"/>
                    <a:pt x="1" y="4801"/>
                    <a:pt x="1" y="5027"/>
                  </a:cubicBezTo>
                  <a:cubicBezTo>
                    <a:pt x="25" y="5242"/>
                    <a:pt x="156" y="5432"/>
                    <a:pt x="346" y="5527"/>
                  </a:cubicBezTo>
                  <a:lnTo>
                    <a:pt x="23968" y="19160"/>
                  </a:lnTo>
                  <a:cubicBezTo>
                    <a:pt x="24202" y="19296"/>
                    <a:pt x="24517" y="19363"/>
                    <a:pt x="24845" y="19363"/>
                  </a:cubicBezTo>
                  <a:cubicBezTo>
                    <a:pt x="25235" y="19363"/>
                    <a:pt x="25646" y="19269"/>
                    <a:pt x="25968" y="19088"/>
                  </a:cubicBezTo>
                  <a:lnTo>
                    <a:pt x="33053" y="14993"/>
                  </a:lnTo>
                  <a:cubicBezTo>
                    <a:pt x="33374" y="14802"/>
                    <a:pt x="33541" y="14564"/>
                    <a:pt x="33541" y="14338"/>
                  </a:cubicBezTo>
                  <a:cubicBezTo>
                    <a:pt x="33529" y="14112"/>
                    <a:pt x="33398" y="13921"/>
                    <a:pt x="33195" y="13838"/>
                  </a:cubicBezTo>
                  <a:lnTo>
                    <a:pt x="9585" y="193"/>
                  </a:lnTo>
                  <a:cubicBezTo>
                    <a:pt x="9354" y="64"/>
                    <a:pt x="9045" y="1"/>
                    <a:pt x="87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3760888" y="2885900"/>
              <a:ext cx="414350" cy="444425"/>
            </a:xfrm>
            <a:custGeom>
              <a:avLst/>
              <a:gdLst/>
              <a:ahLst/>
              <a:cxnLst/>
              <a:rect l="l" t="t" r="r" b="b"/>
              <a:pathLst>
                <a:path w="16574" h="17777" extrusionOk="0">
                  <a:moveTo>
                    <a:pt x="14323" y="8073"/>
                  </a:moveTo>
                  <a:lnTo>
                    <a:pt x="0" y="1"/>
                  </a:lnTo>
                  <a:lnTo>
                    <a:pt x="0" y="8680"/>
                  </a:lnTo>
                  <a:cubicBezTo>
                    <a:pt x="0" y="8728"/>
                    <a:pt x="24" y="8764"/>
                    <a:pt x="71" y="8787"/>
                  </a:cubicBezTo>
                  <a:lnTo>
                    <a:pt x="15526" y="17705"/>
                  </a:lnTo>
                  <a:cubicBezTo>
                    <a:pt x="15669" y="17777"/>
                    <a:pt x="15835" y="17765"/>
                    <a:pt x="15966" y="17693"/>
                  </a:cubicBezTo>
                  <a:lnTo>
                    <a:pt x="16466" y="17408"/>
                  </a:lnTo>
                  <a:cubicBezTo>
                    <a:pt x="16526" y="17372"/>
                    <a:pt x="16574" y="17324"/>
                    <a:pt x="16574" y="17253"/>
                  </a:cubicBezTo>
                  <a:lnTo>
                    <a:pt x="16574" y="857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3759688" y="2873400"/>
              <a:ext cx="415550" cy="239350"/>
            </a:xfrm>
            <a:custGeom>
              <a:avLst/>
              <a:gdLst/>
              <a:ahLst/>
              <a:cxnLst/>
              <a:rect l="l" t="t" r="r" b="b"/>
              <a:pathLst>
                <a:path w="16622" h="9574" extrusionOk="0">
                  <a:moveTo>
                    <a:pt x="878" y="0"/>
                  </a:moveTo>
                  <a:cubicBezTo>
                    <a:pt x="796" y="0"/>
                    <a:pt x="714" y="21"/>
                    <a:pt x="643" y="60"/>
                  </a:cubicBezTo>
                  <a:lnTo>
                    <a:pt x="143" y="346"/>
                  </a:lnTo>
                  <a:cubicBezTo>
                    <a:pt x="12" y="429"/>
                    <a:pt x="0" y="536"/>
                    <a:pt x="119" y="608"/>
                  </a:cubicBezTo>
                  <a:lnTo>
                    <a:pt x="15574" y="9526"/>
                  </a:lnTo>
                  <a:cubicBezTo>
                    <a:pt x="15639" y="9558"/>
                    <a:pt x="15707" y="9574"/>
                    <a:pt x="15776" y="9574"/>
                  </a:cubicBezTo>
                  <a:cubicBezTo>
                    <a:pt x="15856" y="9574"/>
                    <a:pt x="15937" y="9552"/>
                    <a:pt x="16014" y="9514"/>
                  </a:cubicBezTo>
                  <a:lnTo>
                    <a:pt x="16502" y="9228"/>
                  </a:lnTo>
                  <a:cubicBezTo>
                    <a:pt x="16562" y="9204"/>
                    <a:pt x="16610" y="9145"/>
                    <a:pt x="16622" y="9073"/>
                  </a:cubicBezTo>
                  <a:cubicBezTo>
                    <a:pt x="16610" y="9026"/>
                    <a:pt x="16586" y="8990"/>
                    <a:pt x="16538" y="8966"/>
                  </a:cubicBezTo>
                  <a:lnTo>
                    <a:pt x="1084" y="48"/>
                  </a:lnTo>
                  <a:cubicBezTo>
                    <a:pt x="1018" y="15"/>
                    <a:pt x="948" y="0"/>
                    <a:pt x="87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3248613" y="1504175"/>
              <a:ext cx="1450200" cy="1892225"/>
            </a:xfrm>
            <a:custGeom>
              <a:avLst/>
              <a:gdLst/>
              <a:ahLst/>
              <a:cxnLst/>
              <a:rect l="l" t="t" r="r" b="b"/>
              <a:pathLst>
                <a:path w="58008" h="75689" extrusionOk="0">
                  <a:moveTo>
                    <a:pt x="56710" y="31219"/>
                  </a:moveTo>
                  <a:lnTo>
                    <a:pt x="2977" y="203"/>
                  </a:lnTo>
                  <a:cubicBezTo>
                    <a:pt x="2655" y="13"/>
                    <a:pt x="2358" y="1"/>
                    <a:pt x="2132" y="132"/>
                  </a:cubicBezTo>
                  <a:lnTo>
                    <a:pt x="0" y="1358"/>
                  </a:lnTo>
                  <a:lnTo>
                    <a:pt x="1679" y="2549"/>
                  </a:lnTo>
                  <a:lnTo>
                    <a:pt x="1679" y="40875"/>
                  </a:lnTo>
                  <a:cubicBezTo>
                    <a:pt x="1679" y="41828"/>
                    <a:pt x="2263" y="42947"/>
                    <a:pt x="2977" y="43363"/>
                  </a:cubicBezTo>
                  <a:lnTo>
                    <a:pt x="55353" y="73605"/>
                  </a:lnTo>
                  <a:lnTo>
                    <a:pt x="55424" y="75689"/>
                  </a:lnTo>
                  <a:lnTo>
                    <a:pt x="57555" y="74451"/>
                  </a:lnTo>
                  <a:cubicBezTo>
                    <a:pt x="57829" y="74296"/>
                    <a:pt x="58008" y="73927"/>
                    <a:pt x="58008" y="73403"/>
                  </a:cubicBezTo>
                  <a:lnTo>
                    <a:pt x="58008" y="33707"/>
                  </a:lnTo>
                  <a:cubicBezTo>
                    <a:pt x="58008" y="32743"/>
                    <a:pt x="57424" y="31636"/>
                    <a:pt x="56710" y="3121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3237288" y="1535150"/>
              <a:ext cx="1408250" cy="1864225"/>
            </a:xfrm>
            <a:custGeom>
              <a:avLst/>
              <a:gdLst/>
              <a:ahLst/>
              <a:cxnLst/>
              <a:rect l="l" t="t" r="r" b="b"/>
              <a:pathLst>
                <a:path w="56330" h="74569" extrusionOk="0">
                  <a:moveTo>
                    <a:pt x="55032" y="31206"/>
                  </a:moveTo>
                  <a:lnTo>
                    <a:pt x="1299" y="203"/>
                  </a:lnTo>
                  <a:cubicBezTo>
                    <a:pt x="977" y="12"/>
                    <a:pt x="680" y="0"/>
                    <a:pt x="453" y="131"/>
                  </a:cubicBezTo>
                  <a:cubicBezTo>
                    <a:pt x="180" y="286"/>
                    <a:pt x="1" y="655"/>
                    <a:pt x="1" y="1179"/>
                  </a:cubicBezTo>
                  <a:lnTo>
                    <a:pt x="1" y="40862"/>
                  </a:lnTo>
                  <a:cubicBezTo>
                    <a:pt x="1" y="41827"/>
                    <a:pt x="584" y="42934"/>
                    <a:pt x="1299" y="43351"/>
                  </a:cubicBezTo>
                  <a:lnTo>
                    <a:pt x="55032" y="74367"/>
                  </a:lnTo>
                  <a:cubicBezTo>
                    <a:pt x="55353" y="74557"/>
                    <a:pt x="55651" y="74569"/>
                    <a:pt x="55877" y="74438"/>
                  </a:cubicBezTo>
                  <a:cubicBezTo>
                    <a:pt x="56151" y="74283"/>
                    <a:pt x="56329" y="73914"/>
                    <a:pt x="56329" y="73390"/>
                  </a:cubicBezTo>
                  <a:lnTo>
                    <a:pt x="56329" y="33695"/>
                  </a:lnTo>
                  <a:cubicBezTo>
                    <a:pt x="56329" y="32742"/>
                    <a:pt x="55746" y="31623"/>
                    <a:pt x="55032" y="3120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3266763" y="1573550"/>
              <a:ext cx="1349000" cy="1787150"/>
            </a:xfrm>
            <a:custGeom>
              <a:avLst/>
              <a:gdLst/>
              <a:ahLst/>
              <a:cxnLst/>
              <a:rect l="l" t="t" r="r" b="b"/>
              <a:pathLst>
                <a:path w="53960" h="71486" extrusionOk="0">
                  <a:moveTo>
                    <a:pt x="53174" y="30492"/>
                  </a:moveTo>
                  <a:lnTo>
                    <a:pt x="798" y="250"/>
                  </a:lnTo>
                  <a:cubicBezTo>
                    <a:pt x="358" y="0"/>
                    <a:pt x="1" y="274"/>
                    <a:pt x="1" y="845"/>
                  </a:cubicBezTo>
                  <a:lnTo>
                    <a:pt x="1" y="39481"/>
                  </a:lnTo>
                  <a:cubicBezTo>
                    <a:pt x="1" y="40065"/>
                    <a:pt x="358" y="40743"/>
                    <a:pt x="798" y="40993"/>
                  </a:cubicBezTo>
                  <a:lnTo>
                    <a:pt x="53174" y="71235"/>
                  </a:lnTo>
                  <a:cubicBezTo>
                    <a:pt x="53603" y="71485"/>
                    <a:pt x="53960" y="71223"/>
                    <a:pt x="53960" y="70640"/>
                  </a:cubicBezTo>
                  <a:lnTo>
                    <a:pt x="53960" y="32004"/>
                  </a:lnTo>
                  <a:cubicBezTo>
                    <a:pt x="53960" y="31421"/>
                    <a:pt x="53614" y="30742"/>
                    <a:pt x="53174" y="3049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5"/>
          <p:cNvSpPr/>
          <p:nvPr/>
        </p:nvSpPr>
        <p:spPr>
          <a:xfrm>
            <a:off x="7666943" y="1258082"/>
            <a:ext cx="1236307" cy="1672149"/>
          </a:xfrm>
          <a:custGeom>
            <a:avLst/>
            <a:gdLst/>
            <a:ahLst/>
            <a:cxnLst/>
            <a:rect l="l" t="t" r="r" b="b"/>
            <a:pathLst>
              <a:path w="52721" h="71307" extrusionOk="0">
                <a:moveTo>
                  <a:pt x="52709" y="0"/>
                </a:moveTo>
                <a:lnTo>
                  <a:pt x="0" y="0"/>
                </a:lnTo>
                <a:lnTo>
                  <a:pt x="0" y="55495"/>
                </a:lnTo>
                <a:cubicBezTo>
                  <a:pt x="0" y="56090"/>
                  <a:pt x="321" y="56650"/>
                  <a:pt x="845" y="56948"/>
                </a:cubicBezTo>
                <a:lnTo>
                  <a:pt x="24646" y="70699"/>
                </a:lnTo>
                <a:cubicBezTo>
                  <a:pt x="25706" y="71306"/>
                  <a:pt x="27027" y="71306"/>
                  <a:pt x="28087" y="70699"/>
                </a:cubicBezTo>
                <a:lnTo>
                  <a:pt x="51876" y="56948"/>
                </a:lnTo>
                <a:cubicBezTo>
                  <a:pt x="52399" y="56650"/>
                  <a:pt x="52721" y="56090"/>
                  <a:pt x="52721" y="55495"/>
                </a:cubicBezTo>
                <a:lnTo>
                  <a:pt x="52721" y="554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7660518" y="887291"/>
            <a:ext cx="1249158" cy="741583"/>
          </a:xfrm>
          <a:custGeom>
            <a:avLst/>
            <a:gdLst/>
            <a:ahLst/>
            <a:cxnLst/>
            <a:rect l="l" t="t" r="r" b="b"/>
            <a:pathLst>
              <a:path w="53269" h="31624" extrusionOk="0">
                <a:moveTo>
                  <a:pt x="24920" y="31004"/>
                </a:moveTo>
                <a:lnTo>
                  <a:pt x="1119" y="17265"/>
                </a:lnTo>
                <a:cubicBezTo>
                  <a:pt x="0" y="16622"/>
                  <a:pt x="0" y="15002"/>
                  <a:pt x="1119" y="14359"/>
                </a:cubicBezTo>
                <a:lnTo>
                  <a:pt x="24920" y="620"/>
                </a:lnTo>
                <a:cubicBezTo>
                  <a:pt x="25980" y="1"/>
                  <a:pt x="27301" y="1"/>
                  <a:pt x="28361" y="620"/>
                </a:cubicBezTo>
                <a:lnTo>
                  <a:pt x="52150" y="14359"/>
                </a:lnTo>
                <a:cubicBezTo>
                  <a:pt x="53269" y="15002"/>
                  <a:pt x="53269" y="16622"/>
                  <a:pt x="52150" y="17265"/>
                </a:cubicBezTo>
                <a:lnTo>
                  <a:pt x="28361" y="31004"/>
                </a:lnTo>
                <a:cubicBezTo>
                  <a:pt x="27289" y="31624"/>
                  <a:pt x="25980" y="31624"/>
                  <a:pt x="24920" y="310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7687040" y="137141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61"/>
                </a:lnTo>
                <a:lnTo>
                  <a:pt x="0" y="1"/>
                </a:lnTo>
                <a:lnTo>
                  <a:pt x="24194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7687040" y="1422513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7687040" y="1473892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687040" y="1525271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>
            <a:off x="7687040" y="1576650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7687040" y="1668223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7687040" y="1719602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5"/>
          <p:cNvSpPr/>
          <p:nvPr/>
        </p:nvSpPr>
        <p:spPr>
          <a:xfrm>
            <a:off x="7687040" y="1770676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7687040" y="182205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5"/>
          <p:cNvSpPr/>
          <p:nvPr/>
        </p:nvSpPr>
        <p:spPr>
          <a:xfrm>
            <a:off x="7687040" y="1873434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7687040" y="196500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7687040" y="201638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687040" y="2067764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687040" y="2118838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9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7687040" y="217021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7687040" y="2261789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7687040" y="2313168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5"/>
          <p:cNvSpPr/>
          <p:nvPr/>
        </p:nvSpPr>
        <p:spPr>
          <a:xfrm>
            <a:off x="7687040" y="236454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7687040" y="2415926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5"/>
          <p:cNvSpPr/>
          <p:nvPr/>
        </p:nvSpPr>
        <p:spPr>
          <a:xfrm>
            <a:off x="7687040" y="2467023"/>
            <a:ext cx="567349" cy="364366"/>
          </a:xfrm>
          <a:custGeom>
            <a:avLst/>
            <a:gdLst/>
            <a:ahLst/>
            <a:cxnLst/>
            <a:rect l="l" t="t" r="r" b="b"/>
            <a:pathLst>
              <a:path w="24194" h="15538" extrusionOk="0">
                <a:moveTo>
                  <a:pt x="24194" y="15538"/>
                </a:moveTo>
                <a:lnTo>
                  <a:pt x="0" y="1572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8315805" y="137141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61"/>
                </a:lnTo>
                <a:lnTo>
                  <a:pt x="24182" y="1"/>
                </a:lnTo>
                <a:lnTo>
                  <a:pt x="0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5"/>
          <p:cNvSpPr/>
          <p:nvPr/>
        </p:nvSpPr>
        <p:spPr>
          <a:xfrm>
            <a:off x="8315805" y="1422513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8315805" y="1473892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8315805" y="1525271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8315805" y="1576650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5"/>
          <p:cNvSpPr/>
          <p:nvPr/>
        </p:nvSpPr>
        <p:spPr>
          <a:xfrm>
            <a:off x="8315805" y="1668223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8315805" y="1719602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5"/>
          <p:cNvSpPr/>
          <p:nvPr/>
        </p:nvSpPr>
        <p:spPr>
          <a:xfrm>
            <a:off x="8315805" y="1770676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8315805" y="182205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8315805" y="1873434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8315805" y="196500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5"/>
          <p:cNvSpPr/>
          <p:nvPr/>
        </p:nvSpPr>
        <p:spPr>
          <a:xfrm>
            <a:off x="8315805" y="201638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5"/>
          <p:cNvSpPr/>
          <p:nvPr/>
        </p:nvSpPr>
        <p:spPr>
          <a:xfrm>
            <a:off x="8315805" y="2067764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5"/>
          <p:cNvSpPr/>
          <p:nvPr/>
        </p:nvSpPr>
        <p:spPr>
          <a:xfrm>
            <a:off x="8315805" y="2118838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9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8315805" y="217021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5"/>
          <p:cNvSpPr/>
          <p:nvPr/>
        </p:nvSpPr>
        <p:spPr>
          <a:xfrm>
            <a:off x="8315805" y="2261789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5"/>
          <p:cNvSpPr/>
          <p:nvPr/>
        </p:nvSpPr>
        <p:spPr>
          <a:xfrm>
            <a:off x="8315805" y="2313168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5"/>
          <p:cNvSpPr/>
          <p:nvPr/>
        </p:nvSpPr>
        <p:spPr>
          <a:xfrm>
            <a:off x="8315805" y="236454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5"/>
          <p:cNvSpPr/>
          <p:nvPr/>
        </p:nvSpPr>
        <p:spPr>
          <a:xfrm>
            <a:off x="8315805" y="2415926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5"/>
          <p:cNvSpPr/>
          <p:nvPr/>
        </p:nvSpPr>
        <p:spPr>
          <a:xfrm>
            <a:off x="8315805" y="2467023"/>
            <a:ext cx="567068" cy="364366"/>
          </a:xfrm>
          <a:custGeom>
            <a:avLst/>
            <a:gdLst/>
            <a:ahLst/>
            <a:cxnLst/>
            <a:rect l="l" t="t" r="r" b="b"/>
            <a:pathLst>
              <a:path w="24182" h="15538" extrusionOk="0">
                <a:moveTo>
                  <a:pt x="0" y="15538"/>
                </a:moveTo>
                <a:lnTo>
                  <a:pt x="24182" y="1572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15"/>
          <p:cNvGrpSpPr/>
          <p:nvPr/>
        </p:nvGrpSpPr>
        <p:grpSpPr>
          <a:xfrm>
            <a:off x="7416007" y="748311"/>
            <a:ext cx="1738972" cy="1497957"/>
            <a:chOff x="5553063" y="1487604"/>
            <a:chExt cx="1981525" cy="1707075"/>
          </a:xfrm>
        </p:grpSpPr>
        <p:sp>
          <p:nvSpPr>
            <p:cNvPr id="172" name="Google Shape;172;p15"/>
            <p:cNvSpPr/>
            <p:nvPr/>
          </p:nvSpPr>
          <p:spPr>
            <a:xfrm>
              <a:off x="5563488" y="2071829"/>
              <a:ext cx="1960975" cy="1122850"/>
            </a:xfrm>
            <a:custGeom>
              <a:avLst/>
              <a:gdLst/>
              <a:ahLst/>
              <a:cxnLst/>
              <a:rect l="l" t="t" r="r" b="b"/>
              <a:pathLst>
                <a:path w="78439" h="44914" extrusionOk="0">
                  <a:moveTo>
                    <a:pt x="12" y="1"/>
                  </a:moveTo>
                  <a:cubicBezTo>
                    <a:pt x="12" y="72"/>
                    <a:pt x="12" y="132"/>
                    <a:pt x="12" y="191"/>
                  </a:cubicBezTo>
                  <a:cubicBezTo>
                    <a:pt x="12" y="263"/>
                    <a:pt x="12" y="322"/>
                    <a:pt x="12" y="394"/>
                  </a:cubicBezTo>
                  <a:cubicBezTo>
                    <a:pt x="12" y="453"/>
                    <a:pt x="12" y="525"/>
                    <a:pt x="12" y="584"/>
                  </a:cubicBezTo>
                  <a:cubicBezTo>
                    <a:pt x="12" y="656"/>
                    <a:pt x="12" y="715"/>
                    <a:pt x="12" y="775"/>
                  </a:cubicBezTo>
                  <a:cubicBezTo>
                    <a:pt x="12" y="846"/>
                    <a:pt x="12" y="906"/>
                    <a:pt x="12" y="977"/>
                  </a:cubicBezTo>
                  <a:cubicBezTo>
                    <a:pt x="12" y="1037"/>
                    <a:pt x="12" y="1108"/>
                    <a:pt x="12" y="1167"/>
                  </a:cubicBezTo>
                  <a:cubicBezTo>
                    <a:pt x="12" y="1239"/>
                    <a:pt x="12" y="1298"/>
                    <a:pt x="12" y="1358"/>
                  </a:cubicBezTo>
                  <a:cubicBezTo>
                    <a:pt x="12" y="1429"/>
                    <a:pt x="12" y="1489"/>
                    <a:pt x="12" y="1560"/>
                  </a:cubicBezTo>
                  <a:cubicBezTo>
                    <a:pt x="12" y="1620"/>
                    <a:pt x="12" y="1691"/>
                    <a:pt x="12" y="1751"/>
                  </a:cubicBezTo>
                  <a:cubicBezTo>
                    <a:pt x="12" y="1822"/>
                    <a:pt x="12" y="1882"/>
                    <a:pt x="12" y="1941"/>
                  </a:cubicBezTo>
                  <a:cubicBezTo>
                    <a:pt x="12" y="2013"/>
                    <a:pt x="12" y="2072"/>
                    <a:pt x="12" y="2144"/>
                  </a:cubicBezTo>
                  <a:cubicBezTo>
                    <a:pt x="12" y="2203"/>
                    <a:pt x="12" y="2275"/>
                    <a:pt x="12" y="2334"/>
                  </a:cubicBezTo>
                  <a:cubicBezTo>
                    <a:pt x="12" y="2406"/>
                    <a:pt x="12" y="2465"/>
                    <a:pt x="12" y="2525"/>
                  </a:cubicBezTo>
                  <a:cubicBezTo>
                    <a:pt x="12" y="2596"/>
                    <a:pt x="12" y="2656"/>
                    <a:pt x="12" y="2727"/>
                  </a:cubicBezTo>
                  <a:cubicBezTo>
                    <a:pt x="12" y="2787"/>
                    <a:pt x="12" y="2858"/>
                    <a:pt x="12" y="2918"/>
                  </a:cubicBezTo>
                  <a:cubicBezTo>
                    <a:pt x="12" y="2989"/>
                    <a:pt x="12" y="3049"/>
                    <a:pt x="12" y="3108"/>
                  </a:cubicBezTo>
                  <a:cubicBezTo>
                    <a:pt x="12" y="3180"/>
                    <a:pt x="12" y="3239"/>
                    <a:pt x="12" y="3311"/>
                  </a:cubicBezTo>
                  <a:cubicBezTo>
                    <a:pt x="12" y="3370"/>
                    <a:pt x="12" y="3442"/>
                    <a:pt x="12" y="3501"/>
                  </a:cubicBezTo>
                  <a:cubicBezTo>
                    <a:pt x="12" y="3573"/>
                    <a:pt x="12" y="3632"/>
                    <a:pt x="12" y="3692"/>
                  </a:cubicBezTo>
                  <a:cubicBezTo>
                    <a:pt x="12" y="3763"/>
                    <a:pt x="12" y="3823"/>
                    <a:pt x="12" y="3894"/>
                  </a:cubicBezTo>
                  <a:cubicBezTo>
                    <a:pt x="12" y="3954"/>
                    <a:pt x="12" y="4025"/>
                    <a:pt x="12" y="4085"/>
                  </a:cubicBezTo>
                  <a:cubicBezTo>
                    <a:pt x="12" y="4156"/>
                    <a:pt x="12" y="4215"/>
                    <a:pt x="12" y="4275"/>
                  </a:cubicBezTo>
                  <a:cubicBezTo>
                    <a:pt x="12" y="4346"/>
                    <a:pt x="12" y="4406"/>
                    <a:pt x="12" y="4477"/>
                  </a:cubicBezTo>
                  <a:cubicBezTo>
                    <a:pt x="12" y="4537"/>
                    <a:pt x="12" y="4608"/>
                    <a:pt x="12" y="4668"/>
                  </a:cubicBezTo>
                  <a:cubicBezTo>
                    <a:pt x="12" y="4739"/>
                    <a:pt x="12" y="4799"/>
                    <a:pt x="12" y="4858"/>
                  </a:cubicBezTo>
                  <a:cubicBezTo>
                    <a:pt x="12" y="4930"/>
                    <a:pt x="12" y="4989"/>
                    <a:pt x="12" y="5061"/>
                  </a:cubicBezTo>
                  <a:cubicBezTo>
                    <a:pt x="12" y="5120"/>
                    <a:pt x="12" y="5192"/>
                    <a:pt x="12" y="5251"/>
                  </a:cubicBezTo>
                  <a:cubicBezTo>
                    <a:pt x="12" y="5323"/>
                    <a:pt x="12" y="5382"/>
                    <a:pt x="12" y="5442"/>
                  </a:cubicBezTo>
                  <a:cubicBezTo>
                    <a:pt x="12" y="5513"/>
                    <a:pt x="12" y="5573"/>
                    <a:pt x="12" y="5644"/>
                  </a:cubicBezTo>
                  <a:cubicBezTo>
                    <a:pt x="12" y="5704"/>
                    <a:pt x="12" y="5775"/>
                    <a:pt x="12" y="5835"/>
                  </a:cubicBezTo>
                  <a:cubicBezTo>
                    <a:pt x="12" y="5906"/>
                    <a:pt x="12" y="5966"/>
                    <a:pt x="12" y="6025"/>
                  </a:cubicBezTo>
                  <a:cubicBezTo>
                    <a:pt x="12" y="6097"/>
                    <a:pt x="12" y="6156"/>
                    <a:pt x="12" y="6228"/>
                  </a:cubicBezTo>
                  <a:cubicBezTo>
                    <a:pt x="12" y="6287"/>
                    <a:pt x="12" y="6359"/>
                    <a:pt x="12" y="6418"/>
                  </a:cubicBezTo>
                  <a:cubicBezTo>
                    <a:pt x="12" y="6490"/>
                    <a:pt x="12" y="6549"/>
                    <a:pt x="12" y="6609"/>
                  </a:cubicBezTo>
                  <a:cubicBezTo>
                    <a:pt x="12" y="6680"/>
                    <a:pt x="12" y="6740"/>
                    <a:pt x="12" y="6811"/>
                  </a:cubicBezTo>
                  <a:cubicBezTo>
                    <a:pt x="12" y="6871"/>
                    <a:pt x="12" y="6942"/>
                    <a:pt x="12" y="7002"/>
                  </a:cubicBezTo>
                  <a:cubicBezTo>
                    <a:pt x="12" y="7073"/>
                    <a:pt x="12" y="7132"/>
                    <a:pt x="12" y="7192"/>
                  </a:cubicBezTo>
                  <a:cubicBezTo>
                    <a:pt x="12" y="7263"/>
                    <a:pt x="12" y="7323"/>
                    <a:pt x="12" y="7394"/>
                  </a:cubicBezTo>
                  <a:cubicBezTo>
                    <a:pt x="12" y="7454"/>
                    <a:pt x="12" y="7525"/>
                    <a:pt x="12" y="7585"/>
                  </a:cubicBezTo>
                  <a:cubicBezTo>
                    <a:pt x="12" y="7656"/>
                    <a:pt x="12" y="7716"/>
                    <a:pt x="12" y="7775"/>
                  </a:cubicBezTo>
                  <a:cubicBezTo>
                    <a:pt x="12" y="7847"/>
                    <a:pt x="12" y="7906"/>
                    <a:pt x="12" y="7978"/>
                  </a:cubicBezTo>
                  <a:cubicBezTo>
                    <a:pt x="12" y="8037"/>
                    <a:pt x="12" y="8109"/>
                    <a:pt x="12" y="8168"/>
                  </a:cubicBezTo>
                  <a:cubicBezTo>
                    <a:pt x="12" y="8228"/>
                    <a:pt x="12" y="8299"/>
                    <a:pt x="12" y="8359"/>
                  </a:cubicBezTo>
                  <a:cubicBezTo>
                    <a:pt x="12" y="8430"/>
                    <a:pt x="12" y="8490"/>
                    <a:pt x="12" y="8561"/>
                  </a:cubicBezTo>
                  <a:cubicBezTo>
                    <a:pt x="12" y="8621"/>
                    <a:pt x="12" y="8692"/>
                    <a:pt x="12" y="8752"/>
                  </a:cubicBezTo>
                  <a:cubicBezTo>
                    <a:pt x="12" y="8811"/>
                    <a:pt x="12" y="8883"/>
                    <a:pt x="12" y="8942"/>
                  </a:cubicBezTo>
                  <a:cubicBezTo>
                    <a:pt x="12" y="9014"/>
                    <a:pt x="12" y="9073"/>
                    <a:pt x="12" y="9145"/>
                  </a:cubicBezTo>
                  <a:cubicBezTo>
                    <a:pt x="12" y="9204"/>
                    <a:pt x="12" y="9276"/>
                    <a:pt x="12" y="9335"/>
                  </a:cubicBezTo>
                  <a:cubicBezTo>
                    <a:pt x="12" y="9395"/>
                    <a:pt x="12" y="9466"/>
                    <a:pt x="12" y="9526"/>
                  </a:cubicBezTo>
                  <a:cubicBezTo>
                    <a:pt x="12" y="9597"/>
                    <a:pt x="12" y="9657"/>
                    <a:pt x="12" y="9728"/>
                  </a:cubicBezTo>
                  <a:cubicBezTo>
                    <a:pt x="12" y="9788"/>
                    <a:pt x="12" y="9859"/>
                    <a:pt x="12" y="9919"/>
                  </a:cubicBezTo>
                  <a:cubicBezTo>
                    <a:pt x="12" y="9978"/>
                    <a:pt x="12" y="10050"/>
                    <a:pt x="12" y="10109"/>
                  </a:cubicBezTo>
                  <a:cubicBezTo>
                    <a:pt x="12" y="10180"/>
                    <a:pt x="12" y="10240"/>
                    <a:pt x="12" y="10311"/>
                  </a:cubicBezTo>
                  <a:cubicBezTo>
                    <a:pt x="12" y="10371"/>
                    <a:pt x="12" y="10442"/>
                    <a:pt x="12" y="10502"/>
                  </a:cubicBezTo>
                  <a:cubicBezTo>
                    <a:pt x="12" y="10561"/>
                    <a:pt x="12" y="10633"/>
                    <a:pt x="12" y="10692"/>
                  </a:cubicBezTo>
                  <a:cubicBezTo>
                    <a:pt x="12" y="10764"/>
                    <a:pt x="12" y="10823"/>
                    <a:pt x="12" y="10895"/>
                  </a:cubicBezTo>
                  <a:cubicBezTo>
                    <a:pt x="12" y="10954"/>
                    <a:pt x="12" y="11026"/>
                    <a:pt x="12" y="11085"/>
                  </a:cubicBezTo>
                  <a:cubicBezTo>
                    <a:pt x="12" y="11145"/>
                    <a:pt x="12" y="11216"/>
                    <a:pt x="12" y="11276"/>
                  </a:cubicBezTo>
                  <a:cubicBezTo>
                    <a:pt x="12" y="11347"/>
                    <a:pt x="12" y="11407"/>
                    <a:pt x="12" y="11478"/>
                  </a:cubicBezTo>
                  <a:cubicBezTo>
                    <a:pt x="12" y="11538"/>
                    <a:pt x="12" y="11609"/>
                    <a:pt x="12" y="11669"/>
                  </a:cubicBezTo>
                  <a:cubicBezTo>
                    <a:pt x="12" y="11728"/>
                    <a:pt x="12" y="11800"/>
                    <a:pt x="12" y="11859"/>
                  </a:cubicBezTo>
                  <a:cubicBezTo>
                    <a:pt x="12" y="11931"/>
                    <a:pt x="12" y="11990"/>
                    <a:pt x="12" y="12062"/>
                  </a:cubicBezTo>
                  <a:cubicBezTo>
                    <a:pt x="12" y="12121"/>
                    <a:pt x="12" y="12193"/>
                    <a:pt x="12" y="12252"/>
                  </a:cubicBezTo>
                  <a:cubicBezTo>
                    <a:pt x="12" y="12312"/>
                    <a:pt x="12" y="12383"/>
                    <a:pt x="12" y="12443"/>
                  </a:cubicBezTo>
                  <a:cubicBezTo>
                    <a:pt x="12" y="12514"/>
                    <a:pt x="12" y="12574"/>
                    <a:pt x="12" y="12645"/>
                  </a:cubicBezTo>
                  <a:cubicBezTo>
                    <a:pt x="12" y="12705"/>
                    <a:pt x="12" y="12776"/>
                    <a:pt x="12" y="12836"/>
                  </a:cubicBezTo>
                  <a:cubicBezTo>
                    <a:pt x="12" y="12895"/>
                    <a:pt x="12" y="12967"/>
                    <a:pt x="12" y="13026"/>
                  </a:cubicBezTo>
                  <a:cubicBezTo>
                    <a:pt x="12" y="13098"/>
                    <a:pt x="12" y="13157"/>
                    <a:pt x="12" y="13228"/>
                  </a:cubicBezTo>
                  <a:cubicBezTo>
                    <a:pt x="12" y="13288"/>
                    <a:pt x="12" y="13359"/>
                    <a:pt x="12" y="13419"/>
                  </a:cubicBezTo>
                  <a:cubicBezTo>
                    <a:pt x="12" y="13479"/>
                    <a:pt x="12" y="13550"/>
                    <a:pt x="12" y="13609"/>
                  </a:cubicBezTo>
                  <a:cubicBezTo>
                    <a:pt x="12" y="13681"/>
                    <a:pt x="12" y="13740"/>
                    <a:pt x="12" y="13812"/>
                  </a:cubicBezTo>
                  <a:cubicBezTo>
                    <a:pt x="12" y="13871"/>
                    <a:pt x="12" y="13943"/>
                    <a:pt x="12" y="14002"/>
                  </a:cubicBezTo>
                  <a:cubicBezTo>
                    <a:pt x="12" y="14062"/>
                    <a:pt x="12" y="14133"/>
                    <a:pt x="12" y="14193"/>
                  </a:cubicBezTo>
                  <a:cubicBezTo>
                    <a:pt x="12" y="14264"/>
                    <a:pt x="12" y="14324"/>
                    <a:pt x="12" y="14395"/>
                  </a:cubicBezTo>
                  <a:cubicBezTo>
                    <a:pt x="12" y="14455"/>
                    <a:pt x="12" y="14526"/>
                    <a:pt x="12" y="14586"/>
                  </a:cubicBezTo>
                  <a:cubicBezTo>
                    <a:pt x="12" y="14645"/>
                    <a:pt x="12" y="14717"/>
                    <a:pt x="12" y="14776"/>
                  </a:cubicBezTo>
                  <a:cubicBezTo>
                    <a:pt x="12" y="14848"/>
                    <a:pt x="12" y="14907"/>
                    <a:pt x="12" y="14979"/>
                  </a:cubicBezTo>
                  <a:cubicBezTo>
                    <a:pt x="12" y="15038"/>
                    <a:pt x="12" y="15110"/>
                    <a:pt x="12" y="15169"/>
                  </a:cubicBezTo>
                  <a:cubicBezTo>
                    <a:pt x="12" y="15229"/>
                    <a:pt x="12" y="15300"/>
                    <a:pt x="12" y="15360"/>
                  </a:cubicBezTo>
                  <a:cubicBezTo>
                    <a:pt x="12" y="15431"/>
                    <a:pt x="12" y="15491"/>
                    <a:pt x="12" y="15562"/>
                  </a:cubicBezTo>
                  <a:cubicBezTo>
                    <a:pt x="12" y="15622"/>
                    <a:pt x="12" y="15693"/>
                    <a:pt x="12" y="15753"/>
                  </a:cubicBezTo>
                  <a:cubicBezTo>
                    <a:pt x="12" y="15812"/>
                    <a:pt x="12" y="15884"/>
                    <a:pt x="12" y="15943"/>
                  </a:cubicBezTo>
                  <a:cubicBezTo>
                    <a:pt x="12" y="16015"/>
                    <a:pt x="12" y="16074"/>
                    <a:pt x="12" y="16146"/>
                  </a:cubicBezTo>
                  <a:cubicBezTo>
                    <a:pt x="12" y="16205"/>
                    <a:pt x="12" y="16276"/>
                    <a:pt x="12" y="16336"/>
                  </a:cubicBezTo>
                  <a:cubicBezTo>
                    <a:pt x="12" y="16396"/>
                    <a:pt x="12" y="16467"/>
                    <a:pt x="12" y="16527"/>
                  </a:cubicBezTo>
                  <a:cubicBezTo>
                    <a:pt x="12" y="16598"/>
                    <a:pt x="12" y="16657"/>
                    <a:pt x="12" y="16729"/>
                  </a:cubicBezTo>
                  <a:cubicBezTo>
                    <a:pt x="12" y="16788"/>
                    <a:pt x="12" y="16860"/>
                    <a:pt x="12" y="16919"/>
                  </a:cubicBezTo>
                  <a:cubicBezTo>
                    <a:pt x="12" y="16979"/>
                    <a:pt x="12" y="17050"/>
                    <a:pt x="12" y="17110"/>
                  </a:cubicBezTo>
                  <a:cubicBezTo>
                    <a:pt x="12" y="17181"/>
                    <a:pt x="12" y="17241"/>
                    <a:pt x="12" y="17312"/>
                  </a:cubicBezTo>
                  <a:cubicBezTo>
                    <a:pt x="12" y="17372"/>
                    <a:pt x="12" y="17443"/>
                    <a:pt x="12" y="17503"/>
                  </a:cubicBezTo>
                  <a:cubicBezTo>
                    <a:pt x="12" y="17562"/>
                    <a:pt x="12" y="17634"/>
                    <a:pt x="12" y="17693"/>
                  </a:cubicBezTo>
                  <a:cubicBezTo>
                    <a:pt x="12" y="17765"/>
                    <a:pt x="12" y="17824"/>
                    <a:pt x="12" y="17896"/>
                  </a:cubicBezTo>
                  <a:cubicBezTo>
                    <a:pt x="12" y="17955"/>
                    <a:pt x="12" y="18015"/>
                    <a:pt x="12" y="18086"/>
                  </a:cubicBezTo>
                  <a:cubicBezTo>
                    <a:pt x="12" y="18146"/>
                    <a:pt x="12" y="18217"/>
                    <a:pt x="12" y="18277"/>
                  </a:cubicBezTo>
                  <a:cubicBezTo>
                    <a:pt x="12" y="18348"/>
                    <a:pt x="12" y="18408"/>
                    <a:pt x="12" y="18479"/>
                  </a:cubicBezTo>
                  <a:cubicBezTo>
                    <a:pt x="12" y="18539"/>
                    <a:pt x="12" y="18598"/>
                    <a:pt x="12" y="18670"/>
                  </a:cubicBezTo>
                  <a:cubicBezTo>
                    <a:pt x="12" y="18729"/>
                    <a:pt x="12" y="18801"/>
                    <a:pt x="12" y="18860"/>
                  </a:cubicBezTo>
                  <a:cubicBezTo>
                    <a:pt x="12" y="18932"/>
                    <a:pt x="12" y="18991"/>
                    <a:pt x="12" y="19063"/>
                  </a:cubicBezTo>
                  <a:cubicBezTo>
                    <a:pt x="12" y="19122"/>
                    <a:pt x="12" y="19182"/>
                    <a:pt x="12" y="19253"/>
                  </a:cubicBezTo>
                  <a:cubicBezTo>
                    <a:pt x="12" y="19313"/>
                    <a:pt x="12" y="19384"/>
                    <a:pt x="12" y="19444"/>
                  </a:cubicBezTo>
                  <a:cubicBezTo>
                    <a:pt x="12" y="19515"/>
                    <a:pt x="12" y="19575"/>
                    <a:pt x="12" y="19646"/>
                  </a:cubicBezTo>
                  <a:cubicBezTo>
                    <a:pt x="12" y="19705"/>
                    <a:pt x="12" y="19765"/>
                    <a:pt x="12" y="19836"/>
                  </a:cubicBezTo>
                  <a:cubicBezTo>
                    <a:pt x="12" y="19896"/>
                    <a:pt x="12" y="19967"/>
                    <a:pt x="12" y="20027"/>
                  </a:cubicBezTo>
                  <a:cubicBezTo>
                    <a:pt x="12" y="20098"/>
                    <a:pt x="12" y="20158"/>
                    <a:pt x="12" y="20229"/>
                  </a:cubicBezTo>
                  <a:cubicBezTo>
                    <a:pt x="12" y="20289"/>
                    <a:pt x="12" y="20348"/>
                    <a:pt x="12" y="20420"/>
                  </a:cubicBezTo>
                  <a:cubicBezTo>
                    <a:pt x="12" y="20479"/>
                    <a:pt x="12" y="20551"/>
                    <a:pt x="12" y="20610"/>
                  </a:cubicBezTo>
                  <a:cubicBezTo>
                    <a:pt x="12" y="20682"/>
                    <a:pt x="12" y="20741"/>
                    <a:pt x="12" y="20813"/>
                  </a:cubicBezTo>
                  <a:cubicBezTo>
                    <a:pt x="12" y="20872"/>
                    <a:pt x="12" y="20932"/>
                    <a:pt x="12" y="21003"/>
                  </a:cubicBezTo>
                  <a:cubicBezTo>
                    <a:pt x="12" y="21063"/>
                    <a:pt x="12" y="21134"/>
                    <a:pt x="12" y="21194"/>
                  </a:cubicBezTo>
                  <a:cubicBezTo>
                    <a:pt x="12" y="21265"/>
                    <a:pt x="12" y="21325"/>
                    <a:pt x="12" y="21396"/>
                  </a:cubicBezTo>
                  <a:cubicBezTo>
                    <a:pt x="12" y="21456"/>
                    <a:pt x="12" y="21515"/>
                    <a:pt x="12" y="21587"/>
                  </a:cubicBezTo>
                  <a:cubicBezTo>
                    <a:pt x="0" y="22515"/>
                    <a:pt x="500" y="23373"/>
                    <a:pt x="1310" y="23837"/>
                  </a:cubicBezTo>
                  <a:lnTo>
                    <a:pt x="36612" y="44208"/>
                  </a:lnTo>
                  <a:cubicBezTo>
                    <a:pt x="37416" y="44679"/>
                    <a:pt x="38315" y="44914"/>
                    <a:pt x="39215" y="44914"/>
                  </a:cubicBezTo>
                  <a:cubicBezTo>
                    <a:pt x="40115" y="44914"/>
                    <a:pt x="41017" y="44679"/>
                    <a:pt x="41827" y="44208"/>
                  </a:cubicBezTo>
                  <a:lnTo>
                    <a:pt x="77129" y="23837"/>
                  </a:lnTo>
                  <a:cubicBezTo>
                    <a:pt x="77939" y="23373"/>
                    <a:pt x="78439" y="22515"/>
                    <a:pt x="78427" y="21587"/>
                  </a:cubicBezTo>
                  <a:lnTo>
                    <a:pt x="78427" y="21384"/>
                  </a:lnTo>
                  <a:lnTo>
                    <a:pt x="78427" y="21194"/>
                  </a:lnTo>
                  <a:lnTo>
                    <a:pt x="78427" y="21003"/>
                  </a:lnTo>
                  <a:lnTo>
                    <a:pt x="78427" y="20801"/>
                  </a:lnTo>
                  <a:lnTo>
                    <a:pt x="78427" y="20610"/>
                  </a:lnTo>
                  <a:lnTo>
                    <a:pt x="78427" y="20420"/>
                  </a:lnTo>
                  <a:lnTo>
                    <a:pt x="78427" y="20217"/>
                  </a:lnTo>
                  <a:lnTo>
                    <a:pt x="78427" y="20027"/>
                  </a:lnTo>
                  <a:lnTo>
                    <a:pt x="78427" y="19836"/>
                  </a:lnTo>
                  <a:lnTo>
                    <a:pt x="78427" y="19634"/>
                  </a:lnTo>
                  <a:lnTo>
                    <a:pt x="78427" y="19444"/>
                  </a:lnTo>
                  <a:lnTo>
                    <a:pt x="78427" y="19253"/>
                  </a:lnTo>
                  <a:lnTo>
                    <a:pt x="78427" y="19051"/>
                  </a:lnTo>
                  <a:lnTo>
                    <a:pt x="78427" y="18860"/>
                  </a:lnTo>
                  <a:lnTo>
                    <a:pt x="78427" y="18670"/>
                  </a:lnTo>
                  <a:lnTo>
                    <a:pt x="78427" y="18467"/>
                  </a:lnTo>
                  <a:lnTo>
                    <a:pt x="78427" y="18277"/>
                  </a:lnTo>
                  <a:lnTo>
                    <a:pt x="78427" y="18086"/>
                  </a:lnTo>
                  <a:lnTo>
                    <a:pt x="78427" y="17884"/>
                  </a:lnTo>
                  <a:lnTo>
                    <a:pt x="78427" y="17693"/>
                  </a:lnTo>
                  <a:lnTo>
                    <a:pt x="78427" y="17503"/>
                  </a:lnTo>
                  <a:lnTo>
                    <a:pt x="78427" y="17300"/>
                  </a:lnTo>
                  <a:lnTo>
                    <a:pt x="78427" y="17110"/>
                  </a:lnTo>
                  <a:lnTo>
                    <a:pt x="78427" y="16919"/>
                  </a:lnTo>
                  <a:lnTo>
                    <a:pt x="78427" y="16717"/>
                  </a:lnTo>
                  <a:lnTo>
                    <a:pt x="78427" y="16527"/>
                  </a:lnTo>
                  <a:lnTo>
                    <a:pt x="78427" y="16336"/>
                  </a:lnTo>
                  <a:lnTo>
                    <a:pt x="78427" y="16146"/>
                  </a:lnTo>
                  <a:lnTo>
                    <a:pt x="78427" y="15943"/>
                  </a:lnTo>
                  <a:lnTo>
                    <a:pt x="78427" y="15753"/>
                  </a:lnTo>
                  <a:lnTo>
                    <a:pt x="78427" y="15562"/>
                  </a:lnTo>
                  <a:lnTo>
                    <a:pt x="78427" y="15360"/>
                  </a:lnTo>
                  <a:lnTo>
                    <a:pt x="78427" y="15169"/>
                  </a:lnTo>
                  <a:lnTo>
                    <a:pt x="78427" y="14979"/>
                  </a:lnTo>
                  <a:lnTo>
                    <a:pt x="78427" y="14776"/>
                  </a:lnTo>
                  <a:lnTo>
                    <a:pt x="78427" y="14586"/>
                  </a:lnTo>
                  <a:lnTo>
                    <a:pt x="78427" y="14395"/>
                  </a:lnTo>
                  <a:lnTo>
                    <a:pt x="78427" y="14193"/>
                  </a:lnTo>
                  <a:lnTo>
                    <a:pt x="78427" y="14002"/>
                  </a:lnTo>
                  <a:lnTo>
                    <a:pt x="78427" y="13812"/>
                  </a:lnTo>
                  <a:lnTo>
                    <a:pt x="78427" y="13609"/>
                  </a:lnTo>
                  <a:lnTo>
                    <a:pt x="78427" y="13419"/>
                  </a:lnTo>
                  <a:lnTo>
                    <a:pt x="78427" y="13228"/>
                  </a:lnTo>
                  <a:lnTo>
                    <a:pt x="78427" y="13026"/>
                  </a:lnTo>
                  <a:lnTo>
                    <a:pt x="78427" y="12836"/>
                  </a:lnTo>
                  <a:lnTo>
                    <a:pt x="78427" y="12645"/>
                  </a:lnTo>
                  <a:lnTo>
                    <a:pt x="78427" y="12443"/>
                  </a:lnTo>
                  <a:lnTo>
                    <a:pt x="78427" y="12252"/>
                  </a:lnTo>
                  <a:lnTo>
                    <a:pt x="78427" y="12062"/>
                  </a:lnTo>
                  <a:lnTo>
                    <a:pt x="78427" y="11859"/>
                  </a:lnTo>
                  <a:lnTo>
                    <a:pt x="78427" y="11669"/>
                  </a:lnTo>
                  <a:lnTo>
                    <a:pt x="78427" y="11478"/>
                  </a:lnTo>
                  <a:lnTo>
                    <a:pt x="78427" y="11276"/>
                  </a:lnTo>
                  <a:lnTo>
                    <a:pt x="78427" y="11085"/>
                  </a:lnTo>
                  <a:lnTo>
                    <a:pt x="78427" y="10895"/>
                  </a:lnTo>
                  <a:lnTo>
                    <a:pt x="78427" y="10692"/>
                  </a:lnTo>
                  <a:lnTo>
                    <a:pt x="78427" y="10502"/>
                  </a:lnTo>
                  <a:lnTo>
                    <a:pt x="78427" y="10311"/>
                  </a:lnTo>
                  <a:lnTo>
                    <a:pt x="78427" y="10109"/>
                  </a:lnTo>
                  <a:lnTo>
                    <a:pt x="78427" y="9919"/>
                  </a:lnTo>
                  <a:lnTo>
                    <a:pt x="78427" y="9728"/>
                  </a:lnTo>
                  <a:lnTo>
                    <a:pt x="78427" y="9526"/>
                  </a:lnTo>
                  <a:lnTo>
                    <a:pt x="78427" y="9335"/>
                  </a:lnTo>
                  <a:lnTo>
                    <a:pt x="78427" y="9145"/>
                  </a:lnTo>
                  <a:lnTo>
                    <a:pt x="78427" y="8942"/>
                  </a:lnTo>
                  <a:lnTo>
                    <a:pt x="78427" y="8752"/>
                  </a:lnTo>
                  <a:lnTo>
                    <a:pt x="78427" y="8561"/>
                  </a:lnTo>
                  <a:lnTo>
                    <a:pt x="78427" y="8359"/>
                  </a:lnTo>
                  <a:lnTo>
                    <a:pt x="78427" y="8168"/>
                  </a:lnTo>
                  <a:lnTo>
                    <a:pt x="78427" y="7978"/>
                  </a:lnTo>
                  <a:lnTo>
                    <a:pt x="78427" y="7775"/>
                  </a:lnTo>
                  <a:lnTo>
                    <a:pt x="78427" y="7585"/>
                  </a:lnTo>
                  <a:lnTo>
                    <a:pt x="78427" y="7394"/>
                  </a:lnTo>
                  <a:lnTo>
                    <a:pt x="78427" y="7192"/>
                  </a:lnTo>
                  <a:lnTo>
                    <a:pt x="78427" y="7002"/>
                  </a:lnTo>
                  <a:lnTo>
                    <a:pt x="78427" y="6811"/>
                  </a:lnTo>
                  <a:lnTo>
                    <a:pt x="78427" y="6609"/>
                  </a:lnTo>
                  <a:lnTo>
                    <a:pt x="78427" y="6418"/>
                  </a:lnTo>
                  <a:lnTo>
                    <a:pt x="78427" y="6228"/>
                  </a:lnTo>
                  <a:lnTo>
                    <a:pt x="78427" y="6025"/>
                  </a:lnTo>
                  <a:lnTo>
                    <a:pt x="78427" y="5835"/>
                  </a:lnTo>
                  <a:lnTo>
                    <a:pt x="78427" y="5644"/>
                  </a:lnTo>
                  <a:lnTo>
                    <a:pt x="78427" y="5442"/>
                  </a:lnTo>
                  <a:lnTo>
                    <a:pt x="78427" y="5251"/>
                  </a:lnTo>
                  <a:lnTo>
                    <a:pt x="78427" y="5061"/>
                  </a:lnTo>
                  <a:lnTo>
                    <a:pt x="78427" y="4858"/>
                  </a:lnTo>
                  <a:lnTo>
                    <a:pt x="78427" y="4668"/>
                  </a:lnTo>
                  <a:lnTo>
                    <a:pt x="78427" y="4477"/>
                  </a:lnTo>
                  <a:lnTo>
                    <a:pt x="78427" y="4275"/>
                  </a:lnTo>
                  <a:lnTo>
                    <a:pt x="78427" y="4085"/>
                  </a:lnTo>
                  <a:lnTo>
                    <a:pt x="78427" y="3894"/>
                  </a:lnTo>
                  <a:lnTo>
                    <a:pt x="78427" y="3692"/>
                  </a:lnTo>
                  <a:lnTo>
                    <a:pt x="78427" y="3501"/>
                  </a:lnTo>
                  <a:lnTo>
                    <a:pt x="78427" y="3311"/>
                  </a:lnTo>
                  <a:lnTo>
                    <a:pt x="78427" y="3108"/>
                  </a:lnTo>
                  <a:lnTo>
                    <a:pt x="78427" y="2918"/>
                  </a:lnTo>
                  <a:lnTo>
                    <a:pt x="78427" y="2727"/>
                  </a:lnTo>
                  <a:lnTo>
                    <a:pt x="78427" y="2525"/>
                  </a:lnTo>
                  <a:lnTo>
                    <a:pt x="78427" y="2334"/>
                  </a:lnTo>
                  <a:lnTo>
                    <a:pt x="78427" y="2144"/>
                  </a:lnTo>
                  <a:lnTo>
                    <a:pt x="78427" y="1941"/>
                  </a:lnTo>
                  <a:lnTo>
                    <a:pt x="78427" y="1751"/>
                  </a:lnTo>
                  <a:lnTo>
                    <a:pt x="78427" y="1560"/>
                  </a:lnTo>
                  <a:lnTo>
                    <a:pt x="78427" y="1358"/>
                  </a:lnTo>
                  <a:lnTo>
                    <a:pt x="78427" y="1167"/>
                  </a:lnTo>
                  <a:lnTo>
                    <a:pt x="78427" y="977"/>
                  </a:lnTo>
                  <a:lnTo>
                    <a:pt x="78427" y="775"/>
                  </a:lnTo>
                  <a:lnTo>
                    <a:pt x="78427" y="584"/>
                  </a:lnTo>
                  <a:lnTo>
                    <a:pt x="78427" y="394"/>
                  </a:lnTo>
                  <a:lnTo>
                    <a:pt x="78427" y="191"/>
                  </a:lnTo>
                  <a:lnTo>
                    <a:pt x="78427" y="1"/>
                  </a:lnTo>
                  <a:lnTo>
                    <a:pt x="78212" y="1"/>
                  </a:lnTo>
                  <a:cubicBezTo>
                    <a:pt x="78224" y="858"/>
                    <a:pt x="77760" y="1644"/>
                    <a:pt x="77022" y="2072"/>
                  </a:cubicBezTo>
                  <a:lnTo>
                    <a:pt x="41720" y="22444"/>
                  </a:lnTo>
                  <a:cubicBezTo>
                    <a:pt x="40946" y="22890"/>
                    <a:pt x="40083" y="23114"/>
                    <a:pt x="39218" y="23114"/>
                  </a:cubicBezTo>
                  <a:cubicBezTo>
                    <a:pt x="38353" y="23114"/>
                    <a:pt x="37487" y="22890"/>
                    <a:pt x="36707" y="22444"/>
                  </a:cubicBezTo>
                  <a:lnTo>
                    <a:pt x="1417" y="2072"/>
                  </a:lnTo>
                  <a:cubicBezTo>
                    <a:pt x="667" y="1644"/>
                    <a:pt x="215" y="858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rgbClr val="A0FDF1">
                    <a:alpha val="41568"/>
                    <a:alpha val="41520"/>
                  </a:srgbClr>
                </a:gs>
                <a:gs pos="100000">
                  <a:srgbClr val="FFFFFF">
                    <a:alpha val="37254"/>
                    <a:alpha val="4152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5553063" y="1487604"/>
              <a:ext cx="1981525" cy="1164300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rgbClr val="A0FDF1">
                <a:alpha val="4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15"/>
          <p:cNvSpPr/>
          <p:nvPr/>
        </p:nvSpPr>
        <p:spPr>
          <a:xfrm>
            <a:off x="6234480" y="874585"/>
            <a:ext cx="216600" cy="216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15"/>
          <p:cNvSpPr/>
          <p:nvPr/>
        </p:nvSpPr>
        <p:spPr>
          <a:xfrm>
            <a:off x="6372555" y="597535"/>
            <a:ext cx="162600" cy="162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6623055" y="664585"/>
            <a:ext cx="183600" cy="183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6668480" y="389210"/>
            <a:ext cx="148500" cy="148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5"/>
          <p:cNvSpPr/>
          <p:nvPr/>
        </p:nvSpPr>
        <p:spPr>
          <a:xfrm>
            <a:off x="6902980" y="486535"/>
            <a:ext cx="125100" cy="125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7161505" y="647210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7161505" y="426535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5"/>
          <p:cNvSpPr/>
          <p:nvPr/>
        </p:nvSpPr>
        <p:spPr>
          <a:xfrm>
            <a:off x="7395905" y="597535"/>
            <a:ext cx="82200" cy="822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7516030" y="760135"/>
            <a:ext cx="70500" cy="70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7703155" y="77743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"/>
          <p:cNvSpPr/>
          <p:nvPr/>
        </p:nvSpPr>
        <p:spPr>
          <a:xfrm>
            <a:off x="7783705" y="935010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7911630" y="95633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c plein 3"/>
          <p:cNvSpPr/>
          <p:nvPr/>
        </p:nvSpPr>
        <p:spPr>
          <a:xfrm>
            <a:off x="638969" y="1537487"/>
            <a:ext cx="3559548" cy="520818"/>
          </a:xfrm>
          <a:prstGeom prst="blockArc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95" name="Google Shape;174;p15"/>
          <p:cNvSpPr/>
          <p:nvPr/>
        </p:nvSpPr>
        <p:spPr>
          <a:xfrm>
            <a:off x="7028081" y="4288747"/>
            <a:ext cx="219190" cy="23562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6" name="Google Shape;1727;p28"/>
          <p:cNvGrpSpPr/>
          <p:nvPr/>
        </p:nvGrpSpPr>
        <p:grpSpPr>
          <a:xfrm rot="21267017">
            <a:off x="6661698" y="2675194"/>
            <a:ext cx="1838636" cy="1602155"/>
            <a:chOff x="4447388" y="2648600"/>
            <a:chExt cx="1387700" cy="1457350"/>
          </a:xfrm>
        </p:grpSpPr>
        <p:sp>
          <p:nvSpPr>
            <p:cNvPr id="457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174;p15"/>
          <p:cNvSpPr/>
          <p:nvPr/>
        </p:nvSpPr>
        <p:spPr>
          <a:xfrm>
            <a:off x="7891635" y="4479917"/>
            <a:ext cx="89400" cy="12845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7" name="Google Shape;174;p15"/>
          <p:cNvSpPr/>
          <p:nvPr/>
        </p:nvSpPr>
        <p:spPr>
          <a:xfrm>
            <a:off x="7354098" y="4473703"/>
            <a:ext cx="124008" cy="93734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8" name="Google Shape;174;p15"/>
          <p:cNvSpPr/>
          <p:nvPr/>
        </p:nvSpPr>
        <p:spPr>
          <a:xfrm>
            <a:off x="7638617" y="4513799"/>
            <a:ext cx="145924" cy="15977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9" name="Google Shape;174;p15"/>
          <p:cNvSpPr/>
          <p:nvPr/>
        </p:nvSpPr>
        <p:spPr>
          <a:xfrm>
            <a:off x="8086335" y="4288747"/>
            <a:ext cx="203980" cy="24879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75" name="Google Shape;1364;p23"/>
          <p:cNvGrpSpPr/>
          <p:nvPr/>
        </p:nvGrpSpPr>
        <p:grpSpPr>
          <a:xfrm>
            <a:off x="2372380" y="971688"/>
            <a:ext cx="399396" cy="476772"/>
            <a:chOff x="3669150" y="1828675"/>
            <a:chExt cx="1805712" cy="2084909"/>
          </a:xfrm>
        </p:grpSpPr>
        <p:sp>
          <p:nvSpPr>
            <p:cNvPr id="476" name="Google Shape;1365;p23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366;p23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367;p23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368;p23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369;p23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370;p23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371;p23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372;p23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373;p23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374;p23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375;p23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376;p23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377;p23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378;p23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379;p23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380;p23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381;p23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382;p23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383;p23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384;p23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385;p23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386;p23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387;p23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388;p23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389;p23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390;p23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391;p23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392;p23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393;p23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394;p23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395;p23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396;p23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397;p23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398;p23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399;p23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400;p23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401;p23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402;p23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403;p23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404;p23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405;p23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406;p23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407;p23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408;p23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409;p23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410;p23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411;p23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412;p23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413;p23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414;p23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415;p23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416;p23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417;p23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418;p23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419;p23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420;p23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421;p23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4" name="Image 533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92" b="89700" l="9722" r="8981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1" t="6765" r="24378" b="14523"/>
          <a:stretch/>
        </p:blipFill>
        <p:spPr bwMode="auto">
          <a:xfrm rot="4255374">
            <a:off x="6079840" y="1294521"/>
            <a:ext cx="541503" cy="10571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23" name="Google Shape;1580;p25"/>
          <p:cNvSpPr txBox="1"/>
          <p:nvPr/>
        </p:nvSpPr>
        <p:spPr>
          <a:xfrm>
            <a:off x="288231" y="3820406"/>
            <a:ext cx="4239516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>
                <a:solidFill>
                  <a:schemeClr val="accent5">
                    <a:lumMod val="50000"/>
                  </a:schemeClr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CONCLUSION</a:t>
            </a:r>
            <a:endParaRPr sz="4000" b="1" dirty="0">
              <a:solidFill>
                <a:schemeClr val="accent5">
                  <a:lumMod val="50000"/>
                </a:schemeClr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3" name="Connecteur droit 2"/>
          <p:cNvCxnSpPr/>
          <p:nvPr/>
        </p:nvCxnSpPr>
        <p:spPr>
          <a:xfrm>
            <a:off x="4871923" y="887291"/>
            <a:ext cx="0" cy="33801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620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="" xmlns:a16="http://schemas.microsoft.com/office/drawing/2014/main" id="{6262616C-FB98-6551-DE02-663AA570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816769">
            <a:off x="5150462" y="1377201"/>
            <a:ext cx="6377227" cy="3546477"/>
          </a:xfrm>
          <a:prstGeom prst="rect">
            <a:avLst/>
          </a:prstGeom>
        </p:spPr>
      </p:pic>
      <p:sp>
        <p:nvSpPr>
          <p:cNvPr id="4" name="Google Shape;58;p15">
            <a:extLst>
              <a:ext uri="{FF2B5EF4-FFF2-40B4-BE49-F238E27FC236}">
                <a16:creationId xmlns="" xmlns:a16="http://schemas.microsoft.com/office/drawing/2014/main" id="{62EDDB77-A7B9-F360-074F-F2DC814AFA1C}"/>
              </a:ext>
            </a:extLst>
          </p:cNvPr>
          <p:cNvSpPr txBox="1">
            <a:spLocks/>
          </p:cNvSpPr>
          <p:nvPr/>
        </p:nvSpPr>
        <p:spPr>
          <a:xfrm>
            <a:off x="751113" y="1210695"/>
            <a:ext cx="4767943" cy="1586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GB" sz="4000" dirty="0"/>
              <a:t>MERCI POUR VOTRE ATTENTION</a:t>
            </a:r>
          </a:p>
        </p:txBody>
      </p:sp>
      <p:sp>
        <p:nvSpPr>
          <p:cNvPr id="5" name="Google Shape;58;p15">
            <a:extLst>
              <a:ext uri="{FF2B5EF4-FFF2-40B4-BE49-F238E27FC236}">
                <a16:creationId xmlns="" xmlns:a16="http://schemas.microsoft.com/office/drawing/2014/main" id="{E6012C59-383D-9D37-D20E-7110FCBAF2DE}"/>
              </a:ext>
            </a:extLst>
          </p:cNvPr>
          <p:cNvSpPr txBox="1">
            <a:spLocks/>
          </p:cNvSpPr>
          <p:nvPr/>
        </p:nvSpPr>
        <p:spPr>
          <a:xfrm>
            <a:off x="751113" y="2797628"/>
            <a:ext cx="4252200" cy="999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r>
              <a:rPr lang="en-GB" sz="1800" dirty="0" err="1"/>
              <a:t>Toutes</a:t>
            </a:r>
            <a:r>
              <a:rPr lang="en-GB" sz="1800" dirty="0"/>
              <a:t> </a:t>
            </a:r>
            <a:r>
              <a:rPr lang="en-GB" sz="1800" dirty="0" err="1"/>
              <a:t>vos</a:t>
            </a:r>
            <a:r>
              <a:rPr lang="en-GB" sz="1800" dirty="0"/>
              <a:t> questions </a:t>
            </a:r>
            <a:r>
              <a:rPr lang="en-GB" sz="1800" dirty="0" err="1"/>
              <a:t>sont</a:t>
            </a:r>
            <a:r>
              <a:rPr lang="en-GB" sz="1800" dirty="0"/>
              <a:t> les </a:t>
            </a:r>
            <a:r>
              <a:rPr lang="en-GB" sz="1800" dirty="0" err="1"/>
              <a:t>bienvenues</a:t>
            </a:r>
            <a:r>
              <a:rPr lang="en-GB" sz="1800" dirty="0"/>
              <a:t> ! </a:t>
            </a:r>
          </a:p>
        </p:txBody>
      </p:sp>
    </p:spTree>
    <p:extLst>
      <p:ext uri="{BB962C8B-B14F-4D97-AF65-F5344CB8AC3E}">
        <p14:creationId xmlns:p14="http://schemas.microsoft.com/office/powerpoint/2010/main" val="318124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5"/>
          <p:cNvSpPr txBox="1">
            <a:spLocks noGrp="1"/>
          </p:cNvSpPr>
          <p:nvPr>
            <p:ph type="title"/>
          </p:nvPr>
        </p:nvSpPr>
        <p:spPr>
          <a:xfrm>
            <a:off x="3009021" y="117578"/>
            <a:ext cx="3196743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CONTEXTE</a:t>
            </a:r>
            <a:endParaRPr b="1" dirty="0"/>
          </a:p>
        </p:txBody>
      </p:sp>
      <p:grpSp>
        <p:nvGrpSpPr>
          <p:cNvPr id="3" name="Groupe 2"/>
          <p:cNvGrpSpPr/>
          <p:nvPr/>
        </p:nvGrpSpPr>
        <p:grpSpPr>
          <a:xfrm>
            <a:off x="3338931" y="228725"/>
            <a:ext cx="291883" cy="253491"/>
            <a:chOff x="3255989" y="463054"/>
            <a:chExt cx="291883" cy="253491"/>
          </a:xfrm>
        </p:grpSpPr>
        <p:sp>
          <p:nvSpPr>
            <p:cNvPr id="2" name="Rectangle 1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Connecteur droit 4"/>
          <p:cNvCxnSpPr/>
          <p:nvPr/>
        </p:nvCxnSpPr>
        <p:spPr>
          <a:xfrm>
            <a:off x="3755173" y="630578"/>
            <a:ext cx="16971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95024" y="823210"/>
            <a:ext cx="4572000" cy="40498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1500"/>
              </a:spcAft>
            </a:pPr>
            <a:r>
              <a:rPr lang="fr-FR" sz="2000" b="1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Le Cloud </a:t>
            </a:r>
            <a:r>
              <a:rPr lang="fr-FR" sz="2000" b="1" dirty="0" err="1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Computing</a:t>
            </a:r>
            <a:endParaRPr lang="fr-FR" sz="2000" b="1" dirty="0">
              <a:solidFill>
                <a:schemeClr val="accent6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382573" y="1367218"/>
            <a:ext cx="6198813" cy="878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modèle de prestation de services informatiques qui utilise les réseaux comme support de communication. </a:t>
            </a:r>
            <a:endParaRPr lang="fr-FR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69908" y="2474562"/>
            <a:ext cx="6211477" cy="878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1500"/>
              </a:spcAft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permettre aux utilisateurs de </a:t>
            </a:r>
            <a:r>
              <a:rPr lang="fr-FR" sz="1800" b="1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stocker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fr-FR" sz="1800" b="1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traiter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et </a:t>
            </a:r>
            <a:r>
              <a:rPr lang="fr-FR" sz="1800" b="1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d'accéder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 à des ressources informatiques</a:t>
            </a:r>
            <a:endParaRPr lang="fr-FR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646256" y="4643719"/>
            <a:ext cx="4445448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1500"/>
              </a:spcAft>
            </a:pPr>
            <a:r>
              <a:rPr lang="fr-FR" sz="18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à distance</a:t>
            </a:r>
            <a:r>
              <a:rPr lang="fr-FR" sz="1800" dirty="0">
                <a:solidFill>
                  <a:srgbClr val="37415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,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 via </a:t>
            </a:r>
            <a:r>
              <a:rPr lang="fr-FR" sz="1800" dirty="0">
                <a:solidFill>
                  <a:schemeClr val="accent2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Internet 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ou un </a:t>
            </a:r>
            <a:r>
              <a:rPr lang="fr-FR" sz="1800" dirty="0">
                <a:solidFill>
                  <a:schemeClr val="accent2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réseau privé</a:t>
            </a:r>
            <a:r>
              <a:rPr lang="fr-FR" dirty="0">
                <a:solidFill>
                  <a:srgbClr val="374151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557651" y="3435068"/>
            <a:ext cx="1687336" cy="322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07000"/>
              </a:lnSpc>
              <a:spcAft>
                <a:spcPts val="1500"/>
              </a:spcAft>
              <a:buFont typeface="Courier New" panose="02070309020205020404" pitchFamily="49" charset="0"/>
              <a:buChar char="o"/>
            </a:pPr>
            <a:r>
              <a:rPr lang="fr-FR" dirty="0">
                <a:solidFill>
                  <a:schemeClr val="accent2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des serveurs</a:t>
            </a:r>
            <a:endParaRPr lang="fr-FR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557651" y="3766555"/>
            <a:ext cx="1752403" cy="322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just">
              <a:lnSpc>
                <a:spcPct val="107000"/>
              </a:lnSpc>
              <a:spcAft>
                <a:spcPts val="1500"/>
              </a:spcAft>
              <a:buFont typeface="Courier New" panose="02070309020205020404" pitchFamily="49" charset="0"/>
              <a:buChar char="o"/>
            </a:pPr>
            <a:r>
              <a:rPr lang="fr-FR" dirty="0">
                <a:solidFill>
                  <a:schemeClr val="accent2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des applications</a:t>
            </a:r>
            <a:endParaRPr lang="fr-FR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557651" y="4087567"/>
            <a:ext cx="1529586" cy="322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just">
              <a:lnSpc>
                <a:spcPct val="107000"/>
              </a:lnSpc>
              <a:spcAft>
                <a:spcPts val="1500"/>
              </a:spcAft>
              <a:buFont typeface="Courier New" panose="02070309020205020404" pitchFamily="49" charset="0"/>
              <a:buChar char="o"/>
            </a:pPr>
            <a:r>
              <a:rPr lang="fr-FR" dirty="0">
                <a:solidFill>
                  <a:schemeClr val="accent2"/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des données </a:t>
            </a:r>
            <a:endParaRPr lang="fr-FR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Image 40"/>
          <p:cNvPicPr/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52222" y1="35303" x2="52222" y2="353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23" t="18409" r="35352" b="47666"/>
          <a:stretch/>
        </p:blipFill>
        <p:spPr bwMode="auto">
          <a:xfrm>
            <a:off x="5025651" y="3397892"/>
            <a:ext cx="1180113" cy="10809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2" name="Image 41"/>
          <p:cNvPicPr/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52222" y1="35303" x2="52222" y2="353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23" t="18409" r="35352" b="47666"/>
          <a:stretch/>
        </p:blipFill>
        <p:spPr bwMode="auto">
          <a:xfrm>
            <a:off x="4424114" y="3873137"/>
            <a:ext cx="568148" cy="5372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3" name="Image 42"/>
          <p:cNvPicPr/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52222" y1="35303" x2="52222" y2="353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23" t="18409" r="35352" b="47666"/>
          <a:stretch/>
        </p:blipFill>
        <p:spPr bwMode="auto">
          <a:xfrm>
            <a:off x="4071888" y="4087567"/>
            <a:ext cx="291387" cy="30122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8879448" y="4912668"/>
            <a:ext cx="259085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368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6" grpId="0"/>
      <p:bldP spid="17" grpId="0"/>
      <p:bldP spid="1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5"/>
          <p:cNvSpPr txBox="1">
            <a:spLocks noGrp="1"/>
          </p:cNvSpPr>
          <p:nvPr>
            <p:ph type="title"/>
          </p:nvPr>
        </p:nvSpPr>
        <p:spPr>
          <a:xfrm>
            <a:off x="3009021" y="88317"/>
            <a:ext cx="3196743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CONTEXTE</a:t>
            </a:r>
            <a:endParaRPr b="1" dirty="0"/>
          </a:p>
        </p:txBody>
      </p:sp>
      <p:grpSp>
        <p:nvGrpSpPr>
          <p:cNvPr id="3" name="Groupe 2"/>
          <p:cNvGrpSpPr/>
          <p:nvPr/>
        </p:nvGrpSpPr>
        <p:grpSpPr>
          <a:xfrm>
            <a:off x="3338931" y="199464"/>
            <a:ext cx="291883" cy="253491"/>
            <a:chOff x="3255989" y="463054"/>
            <a:chExt cx="291883" cy="253491"/>
          </a:xfrm>
        </p:grpSpPr>
        <p:sp>
          <p:nvSpPr>
            <p:cNvPr id="2" name="Rectangle 1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Connecteur droit 4"/>
          <p:cNvCxnSpPr/>
          <p:nvPr/>
        </p:nvCxnSpPr>
        <p:spPr>
          <a:xfrm>
            <a:off x="3755173" y="630578"/>
            <a:ext cx="16971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816398" y="1272838"/>
            <a:ext cx="64385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Garanties des infrastructures </a:t>
            </a:r>
            <a:r>
              <a:rPr lang="fr-FR" sz="1800" dirty="0">
                <a:solidFill>
                  <a:srgbClr val="37415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:</a:t>
            </a:r>
            <a:endParaRPr lang="fr-FR" sz="1800" dirty="0"/>
          </a:p>
        </p:txBody>
      </p:sp>
      <p:sp>
        <p:nvSpPr>
          <p:cNvPr id="27" name="Rectangle 26"/>
          <p:cNvSpPr/>
          <p:nvPr/>
        </p:nvSpPr>
        <p:spPr>
          <a:xfrm>
            <a:off x="695024" y="740660"/>
            <a:ext cx="4572000" cy="40498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1500"/>
              </a:spcAft>
            </a:pPr>
            <a:r>
              <a:rPr lang="fr-FR" sz="2000" b="1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Le Cloud </a:t>
            </a:r>
            <a:r>
              <a:rPr lang="fr-FR" sz="2000" b="1" dirty="0" err="1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Computing</a:t>
            </a:r>
            <a:endParaRPr lang="fr-FR" sz="2000" b="1" dirty="0">
              <a:solidFill>
                <a:schemeClr val="accent6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58924" y="3893501"/>
            <a:ext cx="5489623" cy="92333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Infrastructures de Cloud </a:t>
            </a:r>
            <a:r>
              <a:rPr lang="fr-FR" sz="1800" dirty="0" err="1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Computing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  </a:t>
            </a:r>
            <a:r>
              <a:rPr lang="fr-FR" sz="1800" b="1" dirty="0">
                <a:solidFill>
                  <a:srgbClr val="FF0000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énergivores           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 (sur</a:t>
            </a:r>
            <a:r>
              <a:rPr lang="fr-FR" sz="1800" dirty="0"/>
              <a:t>consommation énergétique).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63480" y="1775890"/>
            <a:ext cx="71062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Communication</a:t>
            </a: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lang="fr-FR" b="1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efficace</a:t>
            </a: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 et </a:t>
            </a:r>
            <a:r>
              <a:rPr lang="fr-FR" b="1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fiable</a:t>
            </a: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 pour fournir des services aux utilisateurs.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60056" y="2162192"/>
            <a:ext cx="7682526" cy="322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1500"/>
              </a:spcAft>
              <a:buFont typeface="Wingdings" panose="05000000000000000000" pitchFamily="2" charset="2"/>
              <a:buChar char="q"/>
            </a:pPr>
            <a:r>
              <a:rPr lang="fr-FR" b="1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Disponibilité élevée </a:t>
            </a: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des services en cas de </a:t>
            </a:r>
            <a:r>
              <a:rPr lang="fr-FR" b="1" dirty="0">
                <a:solidFill>
                  <a:srgbClr val="FF0000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panne</a:t>
            </a:r>
            <a:r>
              <a:rPr lang="fr-FR" dirty="0">
                <a:solidFill>
                  <a:srgbClr val="37415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ou de </a:t>
            </a:r>
            <a:r>
              <a:rPr lang="fr-FR" b="1" dirty="0">
                <a:solidFill>
                  <a:srgbClr val="FF0000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congestion</a:t>
            </a:r>
            <a:r>
              <a:rPr lang="fr-FR" dirty="0">
                <a:solidFill>
                  <a:srgbClr val="37415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du réseau.</a:t>
            </a:r>
            <a:endParaRPr lang="fr-FR" sz="12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22977" y="2781131"/>
            <a:ext cx="7025496" cy="87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Söhne"/>
              </a:rPr>
              <a:t>Il est fréquent d'établir des connexions de sauvegarde </a:t>
            </a:r>
            <a:r>
              <a:rPr lang="fr-FR" sz="1800" b="1" dirty="0">
                <a:solidFill>
                  <a:srgbClr val="FF0000"/>
                </a:solidFill>
                <a:latin typeface="Söhne"/>
              </a:rPr>
              <a:t>redondantes</a:t>
            </a:r>
            <a:r>
              <a:rPr lang="fr-FR" sz="1800" dirty="0">
                <a:solidFill>
                  <a:srgbClr val="374151"/>
                </a:solidFill>
                <a:latin typeface="Söhne"/>
              </a:rPr>
              <a:t> </a:t>
            </a:r>
            <a:r>
              <a:rPr lang="fr-FR" sz="1800" dirty="0">
                <a:solidFill>
                  <a:schemeClr val="tx1"/>
                </a:solidFill>
                <a:latin typeface="Söhne"/>
              </a:rPr>
              <a:t>pour assurer la continuité des services.</a:t>
            </a:r>
            <a:endParaRPr lang="fr-FR" sz="1800" dirty="0">
              <a:solidFill>
                <a:schemeClr val="tx1"/>
              </a:solidFill>
            </a:endParaRPr>
          </a:p>
        </p:txBody>
      </p:sp>
      <p:grpSp>
        <p:nvGrpSpPr>
          <p:cNvPr id="12" name="Groupe 11"/>
          <p:cNvGrpSpPr/>
          <p:nvPr/>
        </p:nvGrpSpPr>
        <p:grpSpPr>
          <a:xfrm>
            <a:off x="7011081" y="4297607"/>
            <a:ext cx="337466" cy="519224"/>
            <a:chOff x="8041002" y="3429724"/>
            <a:chExt cx="666958" cy="1523813"/>
          </a:xfrm>
        </p:grpSpPr>
        <p:pic>
          <p:nvPicPr>
            <p:cNvPr id="34" name="Image 33"/>
            <p:cNvPicPr/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4292" b="89700" l="9722" r="8981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1" t="6765" r="24378" b="14523"/>
            <a:stretch/>
          </p:blipFill>
          <p:spPr bwMode="auto">
            <a:xfrm rot="20800606">
              <a:off x="8041002" y="3896404"/>
              <a:ext cx="541503" cy="105713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5" name="Triangle isocèle 34"/>
            <p:cNvSpPr/>
            <p:nvPr/>
          </p:nvSpPr>
          <p:spPr>
            <a:xfrm rot="1388871">
              <a:off x="8298559" y="3429724"/>
              <a:ext cx="409401" cy="438913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7" name="Groupe 36"/>
          <p:cNvGrpSpPr/>
          <p:nvPr/>
        </p:nvGrpSpPr>
        <p:grpSpPr>
          <a:xfrm rot="21143615" flipH="1">
            <a:off x="1869048" y="4285641"/>
            <a:ext cx="378976" cy="535186"/>
            <a:chOff x="8041002" y="3429724"/>
            <a:chExt cx="666958" cy="1523813"/>
          </a:xfrm>
        </p:grpSpPr>
        <p:pic>
          <p:nvPicPr>
            <p:cNvPr id="38" name="Image 37"/>
            <p:cNvPicPr/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4292" b="89700" l="9722" r="8981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1" t="6765" r="24378" b="14523"/>
            <a:stretch/>
          </p:blipFill>
          <p:spPr bwMode="auto">
            <a:xfrm rot="20800606">
              <a:off x="8041002" y="3896404"/>
              <a:ext cx="541503" cy="105713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9" name="Triangle isocèle 38"/>
            <p:cNvSpPr/>
            <p:nvPr/>
          </p:nvSpPr>
          <p:spPr>
            <a:xfrm rot="1388871">
              <a:off x="8298559" y="3429724"/>
              <a:ext cx="409401" cy="438913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8879448" y="4912668"/>
            <a:ext cx="259085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3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227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784928" y="28568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317344" y="1373355"/>
            <a:ext cx="69738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fr-FR" sz="2000" dirty="0">
                <a:solidFill>
                  <a:schemeClr val="tx1"/>
                </a:solidFill>
                <a:latin typeface="Söhne"/>
              </a:rPr>
              <a:t>Très sollicitées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Söhne"/>
              </a:rPr>
              <a:t>(Consommation élevée de la bande passante)</a:t>
            </a:r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04280" y="2545503"/>
            <a:ext cx="719207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fr-FR" sz="2000" dirty="0">
                <a:solidFill>
                  <a:schemeClr val="tx1"/>
                </a:solidFill>
                <a:latin typeface="Söhne"/>
              </a:rPr>
              <a:t>Peu sollicitées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  <a:latin typeface="Söhne"/>
              </a:rPr>
              <a:t>(Consommation faible de la bande passante)</a:t>
            </a:r>
            <a:r>
              <a:rPr lang="fr-FR" sz="2000" dirty="0">
                <a:solidFill>
                  <a:schemeClr val="tx1"/>
                </a:solidFill>
                <a:latin typeface="Söhne"/>
              </a:rPr>
              <a:t> </a:t>
            </a:r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154366" y="3884299"/>
            <a:ext cx="4642803" cy="92333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Infrastructures de Cloud </a:t>
            </a:r>
            <a:r>
              <a:rPr lang="fr-FR" sz="1800" dirty="0" err="1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Computing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    </a:t>
            </a:r>
            <a:r>
              <a:rPr lang="fr-FR" sz="1800" dirty="0">
                <a:solidFill>
                  <a:schemeClr val="bg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___</a:t>
            </a:r>
            <a:r>
              <a:rPr lang="fr-FR" sz="1800" dirty="0"/>
              <a:t>consomment de  l’énergie </a:t>
            </a:r>
            <a:r>
              <a:rPr lang="fr-FR" sz="1800" b="1" dirty="0">
                <a:solidFill>
                  <a:srgbClr val="FF0000"/>
                </a:solidFill>
              </a:rPr>
              <a:t>inutile</a:t>
            </a:r>
            <a:r>
              <a:rPr lang="fr-FR" sz="1800" dirty="0"/>
              <a:t>.</a:t>
            </a:r>
            <a:endParaRPr lang="fr-FR" sz="1800" dirty="0">
              <a:solidFill>
                <a:schemeClr val="tx1"/>
              </a:solidFill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6467225" y="4311728"/>
            <a:ext cx="331899" cy="475504"/>
            <a:chOff x="8041002" y="3429724"/>
            <a:chExt cx="666958" cy="1523813"/>
          </a:xfrm>
        </p:grpSpPr>
        <p:pic>
          <p:nvPicPr>
            <p:cNvPr id="29" name="Image 28"/>
            <p:cNvPicPr/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4292" b="89700" l="9722" r="8981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1" t="6765" r="24378" b="14523"/>
            <a:stretch/>
          </p:blipFill>
          <p:spPr bwMode="auto">
            <a:xfrm rot="20800606">
              <a:off x="8041002" y="3896404"/>
              <a:ext cx="541503" cy="105713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0" name="Triangle isocèle 29"/>
            <p:cNvSpPr/>
            <p:nvPr/>
          </p:nvSpPr>
          <p:spPr>
            <a:xfrm rot="1388871">
              <a:off x="8298559" y="3429724"/>
              <a:ext cx="409401" cy="438913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1" name="Groupe 30"/>
          <p:cNvGrpSpPr/>
          <p:nvPr/>
        </p:nvGrpSpPr>
        <p:grpSpPr>
          <a:xfrm flipH="1">
            <a:off x="2165361" y="4322055"/>
            <a:ext cx="302837" cy="512647"/>
            <a:chOff x="8041002" y="3429724"/>
            <a:chExt cx="666958" cy="1523813"/>
          </a:xfrm>
        </p:grpSpPr>
        <p:pic>
          <p:nvPicPr>
            <p:cNvPr id="32" name="Image 31"/>
            <p:cNvPicPr/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4292" b="89700" l="9722" r="8981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1" t="6765" r="24378" b="14523"/>
            <a:stretch/>
          </p:blipFill>
          <p:spPr bwMode="auto">
            <a:xfrm rot="20800606">
              <a:off x="8041002" y="3896404"/>
              <a:ext cx="541503" cy="105713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3" name="Triangle isocèle 32"/>
            <p:cNvSpPr/>
            <p:nvPr/>
          </p:nvSpPr>
          <p:spPr>
            <a:xfrm rot="1388871">
              <a:off x="8298559" y="3429724"/>
              <a:ext cx="409401" cy="438913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7" name="Rectangle 6"/>
          <p:cNvSpPr/>
          <p:nvPr/>
        </p:nvSpPr>
        <p:spPr>
          <a:xfrm>
            <a:off x="1183518" y="842990"/>
            <a:ext cx="1531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800" dirty="0">
                <a:solidFill>
                  <a:schemeClr val="accent2">
                    <a:lumMod val="75000"/>
                  </a:schemeClr>
                </a:solidFill>
                <a:latin typeface="Söhne"/>
              </a:rPr>
              <a:t>Connexions :</a:t>
            </a:r>
            <a:endParaRPr lang="fr-FR" sz="1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879935" y="1747942"/>
            <a:ext cx="508724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dirty="0">
                <a:solidFill>
                  <a:schemeClr val="tx1"/>
                </a:solidFill>
                <a:latin typeface="Söhne"/>
              </a:rPr>
              <a:t>Le besoin en haute disponibilité impacte significativement la consommation d'énergie.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53223" y="3396524"/>
            <a:ext cx="52954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fr-FR" dirty="0">
                <a:solidFill>
                  <a:schemeClr val="tx1"/>
                </a:solidFill>
                <a:latin typeface="Söhne"/>
              </a:rPr>
              <a:t>Impact sur la consommation d'énergie du réseau. 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53223" y="3004510"/>
            <a:ext cx="400462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dirty="0">
                <a:solidFill>
                  <a:schemeClr val="tx1"/>
                </a:solidFill>
                <a:latin typeface="Söhne"/>
              </a:rPr>
              <a:t>Connexions maintenues </a:t>
            </a:r>
            <a:r>
              <a:rPr lang="fr-FR" b="1" dirty="0">
                <a:solidFill>
                  <a:srgbClr val="FF0000"/>
                </a:solidFill>
                <a:latin typeface="Söhne"/>
              </a:rPr>
              <a:t>inutilement </a:t>
            </a:r>
            <a:r>
              <a:rPr lang="fr-FR" dirty="0">
                <a:solidFill>
                  <a:schemeClr val="tx1"/>
                </a:solidFill>
                <a:latin typeface="Söhne"/>
              </a:rPr>
              <a:t>actives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9" name="Google Shape;1479;p25"/>
          <p:cNvSpPr txBox="1">
            <a:spLocks/>
          </p:cNvSpPr>
          <p:nvPr/>
        </p:nvSpPr>
        <p:spPr>
          <a:xfrm>
            <a:off x="3009021" y="88317"/>
            <a:ext cx="3196743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-GB" b="1"/>
              <a:t>CONTEXTE</a:t>
            </a:r>
            <a:endParaRPr lang="en-GB" b="1" dirty="0"/>
          </a:p>
        </p:txBody>
      </p:sp>
      <p:grpSp>
        <p:nvGrpSpPr>
          <p:cNvPr id="40" name="Groupe 39"/>
          <p:cNvGrpSpPr/>
          <p:nvPr/>
        </p:nvGrpSpPr>
        <p:grpSpPr>
          <a:xfrm>
            <a:off x="3338931" y="199464"/>
            <a:ext cx="291883" cy="253491"/>
            <a:chOff x="3255989" y="463054"/>
            <a:chExt cx="291883" cy="253491"/>
          </a:xfrm>
        </p:grpSpPr>
        <p:sp>
          <p:nvSpPr>
            <p:cNvPr id="41" name="Rectangle 40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43" name="Connecteur droit 42"/>
          <p:cNvCxnSpPr/>
          <p:nvPr/>
        </p:nvCxnSpPr>
        <p:spPr>
          <a:xfrm>
            <a:off x="3755173" y="630578"/>
            <a:ext cx="16971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ectangle 37"/>
          <p:cNvSpPr>
            <a:spLocks noChangeArrowheads="1"/>
          </p:cNvSpPr>
          <p:nvPr/>
        </p:nvSpPr>
        <p:spPr bwMode="auto">
          <a:xfrm>
            <a:off x="8879448" y="4912668"/>
            <a:ext cx="259085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4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59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7" grpId="0" animBg="1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Google Shape;1479;p25"/>
          <p:cNvSpPr txBox="1">
            <a:spLocks noGrp="1"/>
          </p:cNvSpPr>
          <p:nvPr>
            <p:ph type="title"/>
          </p:nvPr>
        </p:nvSpPr>
        <p:spPr>
          <a:xfrm>
            <a:off x="3277942" y="131982"/>
            <a:ext cx="3196743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PROBLÉMATIQUE</a:t>
            </a:r>
            <a:endParaRPr b="1" dirty="0"/>
          </a:p>
        </p:txBody>
      </p:sp>
      <p:grpSp>
        <p:nvGrpSpPr>
          <p:cNvPr id="33" name="Groupe 32"/>
          <p:cNvGrpSpPr/>
          <p:nvPr/>
        </p:nvGrpSpPr>
        <p:grpSpPr>
          <a:xfrm>
            <a:off x="3095067" y="257848"/>
            <a:ext cx="291883" cy="253491"/>
            <a:chOff x="3255989" y="463054"/>
            <a:chExt cx="291883" cy="253491"/>
          </a:xfrm>
        </p:grpSpPr>
        <p:sp>
          <p:nvSpPr>
            <p:cNvPr id="34" name="Rectangle 33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36" name="Connecteur droit 35"/>
          <p:cNvCxnSpPr/>
          <p:nvPr/>
        </p:nvCxnSpPr>
        <p:spPr>
          <a:xfrm>
            <a:off x="4027750" y="669254"/>
            <a:ext cx="16971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857844" y="1928038"/>
            <a:ext cx="5855817" cy="9485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  <a:spcAft>
                <a:spcPts val="1500"/>
              </a:spcAft>
            </a:pP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par les réseaux de :                                              </a:t>
            </a:r>
            <a:r>
              <a:rPr lang="fr-FR" sz="3200" b="1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Cloud </a:t>
            </a:r>
            <a:r>
              <a:rPr lang="fr-FR" sz="3200" b="1" dirty="0" err="1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Computing</a:t>
            </a:r>
            <a:endParaRPr lang="fr-FR" sz="24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54746" y="3512129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400" b="1" dirty="0">
                <a:solidFill>
                  <a:schemeClr val="accent2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Performances</a:t>
            </a:r>
            <a:endParaRPr lang="fr-FR" sz="2400" b="1" dirty="0">
              <a:solidFill>
                <a:schemeClr val="accent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53952" y="4025910"/>
            <a:ext cx="34447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400" b="1" dirty="0">
                <a:solidFill>
                  <a:schemeClr val="accent2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Qualité de Service </a:t>
            </a:r>
            <a:endParaRPr lang="fr-FR" sz="2400" b="1" dirty="0">
              <a:solidFill>
                <a:schemeClr val="accent2"/>
              </a:solidFill>
            </a:endParaRPr>
          </a:p>
        </p:txBody>
      </p:sp>
      <p:pic>
        <p:nvPicPr>
          <p:cNvPr id="43" name="Image 42"/>
          <p:cNvPicPr/>
          <p:nvPr/>
        </p:nvPicPr>
        <p:blipFill rotWithShape="1"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01" t="43645" r="16214" b="25089"/>
          <a:stretch/>
        </p:blipFill>
        <p:spPr bwMode="auto">
          <a:xfrm>
            <a:off x="8038603" y="3114172"/>
            <a:ext cx="1053550" cy="20146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8" name="Image 37"/>
          <p:cNvPicPr/>
          <p:nvPr/>
        </p:nvPicPr>
        <p:blipFill rotWithShape="1"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52222" y1="35303" x2="52222" y2="353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23" t="18409" r="35352" b="47666"/>
          <a:stretch/>
        </p:blipFill>
        <p:spPr bwMode="auto">
          <a:xfrm>
            <a:off x="8080339" y="1912043"/>
            <a:ext cx="913576" cy="8259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4" name="Image 43"/>
          <p:cNvPicPr/>
          <p:nvPr/>
        </p:nvPicPr>
        <p:blipFill rotWithShape="1"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01" t="43645" r="16214" b="25089"/>
          <a:stretch/>
        </p:blipFill>
        <p:spPr bwMode="auto">
          <a:xfrm flipH="1">
            <a:off x="916" y="3114172"/>
            <a:ext cx="1053550" cy="20146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5" name="Image 44"/>
          <p:cNvPicPr/>
          <p:nvPr/>
        </p:nvPicPr>
        <p:blipFill rotWithShape="1">
          <a:blip r:embed="rId6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52222" y1="35303" x2="52222" y2="35303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23" t="18409" r="35352" b="47666"/>
          <a:stretch/>
        </p:blipFill>
        <p:spPr bwMode="auto">
          <a:xfrm flipH="1">
            <a:off x="113446" y="1880762"/>
            <a:ext cx="913576" cy="8259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2" name="Connecteur droit 11"/>
          <p:cNvCxnSpPr/>
          <p:nvPr/>
        </p:nvCxnSpPr>
        <p:spPr>
          <a:xfrm>
            <a:off x="371516" y="2751593"/>
            <a:ext cx="0" cy="36041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47"/>
          <p:cNvCxnSpPr/>
          <p:nvPr/>
        </p:nvCxnSpPr>
        <p:spPr>
          <a:xfrm>
            <a:off x="545455" y="2706735"/>
            <a:ext cx="0" cy="36041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48"/>
          <p:cNvCxnSpPr/>
          <p:nvPr/>
        </p:nvCxnSpPr>
        <p:spPr>
          <a:xfrm>
            <a:off x="768103" y="2751593"/>
            <a:ext cx="0" cy="36041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49"/>
          <p:cNvCxnSpPr/>
          <p:nvPr/>
        </p:nvCxnSpPr>
        <p:spPr>
          <a:xfrm>
            <a:off x="8349357" y="2738016"/>
            <a:ext cx="0" cy="36041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50"/>
          <p:cNvCxnSpPr/>
          <p:nvPr/>
        </p:nvCxnSpPr>
        <p:spPr>
          <a:xfrm>
            <a:off x="8537127" y="2738015"/>
            <a:ext cx="0" cy="36041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51"/>
          <p:cNvCxnSpPr/>
          <p:nvPr/>
        </p:nvCxnSpPr>
        <p:spPr>
          <a:xfrm>
            <a:off x="8745944" y="2738016"/>
            <a:ext cx="0" cy="36041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e 58"/>
          <p:cNvGrpSpPr/>
          <p:nvPr/>
        </p:nvGrpSpPr>
        <p:grpSpPr>
          <a:xfrm rot="1228021">
            <a:off x="7532828" y="1377621"/>
            <a:ext cx="310275" cy="534432"/>
            <a:chOff x="7896144" y="3896404"/>
            <a:chExt cx="686361" cy="1385814"/>
          </a:xfrm>
        </p:grpSpPr>
        <p:pic>
          <p:nvPicPr>
            <p:cNvPr id="60" name="Image 59"/>
            <p:cNvPicPr/>
            <p:nvPr/>
          </p:nvPicPr>
          <p:blipFill rotWithShape="1">
            <a:blip r:embed="rId7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4292" b="89700" l="9722" r="89815"/>
                      </a14:imgEffect>
                      <a14:imgEffect>
                        <a14:sharpenSoften amount="50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1" t="6765" r="24378" b="14523"/>
            <a:stretch/>
          </p:blipFill>
          <p:spPr bwMode="auto">
            <a:xfrm rot="20800606">
              <a:off x="8041002" y="3896404"/>
              <a:ext cx="541503" cy="105713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61" name="Triangle isocèle 60"/>
            <p:cNvSpPr/>
            <p:nvPr/>
          </p:nvSpPr>
          <p:spPr>
            <a:xfrm rot="12571714">
              <a:off x="7896144" y="4843305"/>
              <a:ext cx="409401" cy="438913"/>
            </a:xfrm>
            <a:prstGeom prst="triangle">
              <a:avLst/>
            </a:prstGeom>
            <a:solidFill>
              <a:srgbClr val="00B050"/>
            </a:solidFill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5" name="Groupe 64"/>
          <p:cNvGrpSpPr/>
          <p:nvPr/>
        </p:nvGrpSpPr>
        <p:grpSpPr>
          <a:xfrm rot="20371979" flipH="1">
            <a:off x="1723779" y="1362175"/>
            <a:ext cx="268128" cy="519383"/>
            <a:chOff x="7896144" y="3896404"/>
            <a:chExt cx="686361" cy="1385814"/>
          </a:xfrm>
        </p:grpSpPr>
        <p:pic>
          <p:nvPicPr>
            <p:cNvPr id="66" name="Image 65"/>
            <p:cNvPicPr/>
            <p:nvPr/>
          </p:nvPicPr>
          <p:blipFill rotWithShape="1">
            <a:blip r:embed="rId7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4292" b="89700" l="9722" r="89815"/>
                      </a14:imgEffect>
                      <a14:imgEffect>
                        <a14:sharpenSoften amount="50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1" t="6765" r="24378" b="14523"/>
            <a:stretch/>
          </p:blipFill>
          <p:spPr bwMode="auto">
            <a:xfrm rot="20800606">
              <a:off x="8041002" y="3896404"/>
              <a:ext cx="541503" cy="105713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67" name="Triangle isocèle 66"/>
            <p:cNvSpPr/>
            <p:nvPr/>
          </p:nvSpPr>
          <p:spPr>
            <a:xfrm rot="12571714">
              <a:off x="7896144" y="4843305"/>
              <a:ext cx="409401" cy="438913"/>
            </a:xfrm>
            <a:prstGeom prst="triangle">
              <a:avLst/>
            </a:prstGeom>
            <a:solidFill>
              <a:srgbClr val="00B050"/>
            </a:solidFill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Rectangle 1"/>
          <p:cNvSpPr/>
          <p:nvPr/>
        </p:nvSpPr>
        <p:spPr>
          <a:xfrm>
            <a:off x="3081251" y="3123574"/>
            <a:ext cx="3390672" cy="336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  <a:spcBef>
                <a:spcPts val="1500"/>
              </a:spcBef>
              <a:spcAft>
                <a:spcPts val="1500"/>
              </a:spcAft>
            </a:pPr>
            <a:r>
              <a:rPr lang="fr-FR" sz="16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en maintenant pour les utilisateurs </a:t>
            </a:r>
            <a:r>
              <a:rPr lang="fr-FR" sz="11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endParaRPr lang="fr-FR" sz="105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57844" y="1176983"/>
            <a:ext cx="59859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b="1" dirty="0">
                <a:solidFill>
                  <a:srgbClr val="00B050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Économiser l’Énergie Consommée</a:t>
            </a:r>
            <a:r>
              <a:rPr lang="fr-FR" sz="2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endParaRPr lang="fr-FR" sz="2800" dirty="0"/>
          </a:p>
        </p:txBody>
      </p:sp>
      <p:sp>
        <p:nvSpPr>
          <p:cNvPr id="47" name="Rectangle 46"/>
          <p:cNvSpPr>
            <a:spLocks noChangeArrowheads="1"/>
          </p:cNvSpPr>
          <p:nvPr/>
        </p:nvSpPr>
        <p:spPr bwMode="auto">
          <a:xfrm>
            <a:off x="8879448" y="4912668"/>
            <a:ext cx="259085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5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908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5"/>
          <p:cNvSpPr txBox="1">
            <a:spLocks noGrp="1"/>
          </p:cNvSpPr>
          <p:nvPr>
            <p:ph type="title"/>
          </p:nvPr>
        </p:nvSpPr>
        <p:spPr>
          <a:xfrm>
            <a:off x="3009021" y="117578"/>
            <a:ext cx="3196743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OBJECTIF</a:t>
            </a:r>
            <a:endParaRPr b="1" dirty="0"/>
          </a:p>
        </p:txBody>
      </p:sp>
      <p:grpSp>
        <p:nvGrpSpPr>
          <p:cNvPr id="3" name="Groupe 2"/>
          <p:cNvGrpSpPr/>
          <p:nvPr/>
        </p:nvGrpSpPr>
        <p:grpSpPr>
          <a:xfrm>
            <a:off x="3338931" y="228725"/>
            <a:ext cx="291883" cy="253491"/>
            <a:chOff x="3255989" y="463054"/>
            <a:chExt cx="291883" cy="253491"/>
          </a:xfrm>
        </p:grpSpPr>
        <p:sp>
          <p:nvSpPr>
            <p:cNvPr id="2" name="Rectangle 1"/>
            <p:cNvSpPr/>
            <p:nvPr/>
          </p:nvSpPr>
          <p:spPr>
            <a:xfrm>
              <a:off x="3255989" y="463054"/>
              <a:ext cx="218731" cy="217259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3321101" y="490119"/>
              <a:ext cx="226771" cy="22642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4" name="Google Shape;1727;p28"/>
          <p:cNvGrpSpPr/>
          <p:nvPr/>
        </p:nvGrpSpPr>
        <p:grpSpPr>
          <a:xfrm>
            <a:off x="8166197" y="20597"/>
            <a:ext cx="925956" cy="655342"/>
            <a:chOff x="4447388" y="2648600"/>
            <a:chExt cx="1387700" cy="1457350"/>
          </a:xfrm>
        </p:grpSpPr>
        <p:sp>
          <p:nvSpPr>
            <p:cNvPr id="125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727;p28"/>
          <p:cNvGrpSpPr/>
          <p:nvPr/>
        </p:nvGrpSpPr>
        <p:grpSpPr>
          <a:xfrm flipH="1">
            <a:off x="94023" y="81998"/>
            <a:ext cx="925956" cy="655342"/>
            <a:chOff x="4447388" y="2648600"/>
            <a:chExt cx="1387700" cy="1457350"/>
          </a:xfrm>
        </p:grpSpPr>
        <p:sp>
          <p:nvSpPr>
            <p:cNvPr id="133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734;p28"/>
            <p:cNvSpPr/>
            <p:nvPr/>
          </p:nvSpPr>
          <p:spPr>
            <a:xfrm>
              <a:off x="4490263" y="2787601"/>
              <a:ext cx="1026051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Connecteur droit 4"/>
          <p:cNvCxnSpPr/>
          <p:nvPr/>
        </p:nvCxnSpPr>
        <p:spPr>
          <a:xfrm>
            <a:off x="3758829" y="556771"/>
            <a:ext cx="16971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 flipH="1">
            <a:off x="269796" y="376202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Connecteur droit 153"/>
          <p:cNvCxnSpPr/>
          <p:nvPr/>
        </p:nvCxnSpPr>
        <p:spPr>
          <a:xfrm>
            <a:off x="7643511" y="300700"/>
            <a:ext cx="1112777" cy="6270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060682" y="1498921"/>
            <a:ext cx="730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+mj-lt"/>
                <a:ea typeface="Times New Roman" panose="02020603050405020304" pitchFamily="18" charset="0"/>
              </a:rPr>
              <a:t>Algorithme de Routage Robuste Optimal, </a:t>
            </a:r>
            <a:r>
              <a:rPr lang="fr-FR" sz="1800" b="1" dirty="0">
                <a:solidFill>
                  <a:srgbClr val="00B050"/>
                </a:solidFill>
                <a:latin typeface="+mj-lt"/>
                <a:ea typeface="Times New Roman" panose="02020603050405020304" pitchFamily="18" charset="0"/>
              </a:rPr>
              <a:t>Économe en Énergie</a:t>
            </a:r>
            <a:endParaRPr lang="fr-FR" sz="18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100881" y="2085970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pour :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51224" y="2371440"/>
            <a:ext cx="6642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</a:rPr>
              <a:t>Résolution du problème de routage dans  </a:t>
            </a:r>
            <a:r>
              <a:rPr lang="fr-FR" sz="1800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les réseaux de</a:t>
            </a:r>
            <a:endParaRPr lang="fr-FR" sz="1800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970613" y="4312575"/>
            <a:ext cx="11400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en utilisant :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20092" y="4620352"/>
            <a:ext cx="3403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chemeClr val="tx1"/>
                </a:solidFill>
                <a:latin typeface="+mj-lt"/>
                <a:ea typeface="Times New Roman" panose="02020603050405020304" pitchFamily="18" charset="0"/>
              </a:rPr>
              <a:t>Une approche d'optimisation</a:t>
            </a:r>
            <a:endParaRPr lang="fr-FR" sz="1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833601" y="2746965"/>
            <a:ext cx="31678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b="1" dirty="0">
                <a:solidFill>
                  <a:schemeClr val="accent2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Cloud </a:t>
            </a:r>
            <a:r>
              <a:rPr lang="fr-FR" sz="2800" b="1" dirty="0" err="1">
                <a:solidFill>
                  <a:schemeClr val="accent2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Computing</a:t>
            </a:r>
            <a:endParaRPr lang="fr-FR" sz="2800" b="1" dirty="0">
              <a:solidFill>
                <a:schemeClr val="accent2"/>
              </a:solidFill>
            </a:endParaRPr>
          </a:p>
        </p:txBody>
      </p:sp>
      <p:pic>
        <p:nvPicPr>
          <p:cNvPr id="36" name="Image 35"/>
          <p:cNvPicPr/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52222" y1="35303" x2="52222" y2="353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23" t="18409" r="35352" b="47666"/>
          <a:stretch/>
        </p:blipFill>
        <p:spPr bwMode="auto">
          <a:xfrm>
            <a:off x="3861916" y="3270185"/>
            <a:ext cx="1154207" cy="8150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37" name="Groupe 36"/>
          <p:cNvGrpSpPr/>
          <p:nvPr/>
        </p:nvGrpSpPr>
        <p:grpSpPr>
          <a:xfrm rot="20912846" flipH="1">
            <a:off x="7859621" y="1284789"/>
            <a:ext cx="360779" cy="702944"/>
            <a:chOff x="7896144" y="3896404"/>
            <a:chExt cx="686361" cy="1385814"/>
          </a:xfrm>
        </p:grpSpPr>
        <p:pic>
          <p:nvPicPr>
            <p:cNvPr id="38" name="Image 37"/>
            <p:cNvPicPr/>
            <p:nvPr/>
          </p:nvPicPr>
          <p:blipFill rotWithShape="1">
            <a:blip r:embed="rId5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4292" b="89700" l="9722" r="89815"/>
                      </a14:imgEffect>
                      <a14:imgEffect>
                        <a14:sharpenSoften amount="50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1" t="6765" r="24378" b="14523"/>
            <a:stretch/>
          </p:blipFill>
          <p:spPr bwMode="auto">
            <a:xfrm rot="20800606">
              <a:off x="8041002" y="3896404"/>
              <a:ext cx="541503" cy="105713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39" name="Triangle isocèle 38"/>
            <p:cNvSpPr/>
            <p:nvPr/>
          </p:nvSpPr>
          <p:spPr>
            <a:xfrm rot="12571714">
              <a:off x="7896144" y="4843305"/>
              <a:ext cx="409401" cy="438913"/>
            </a:xfrm>
            <a:prstGeom prst="triangle">
              <a:avLst/>
            </a:prstGeom>
            <a:solidFill>
              <a:srgbClr val="00B050"/>
            </a:solidFill>
            <a:ln>
              <a:solidFill>
                <a:schemeClr val="accent4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3165340" y="743867"/>
            <a:ext cx="28007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dirty="0">
                <a:solidFill>
                  <a:schemeClr val="accent6">
                    <a:lumMod val="75000"/>
                  </a:schemeClr>
                </a:solidFill>
                <a:ea typeface="Times New Roman" panose="02020603050405020304" pitchFamily="18" charset="0"/>
              </a:rPr>
              <a:t>Algorithme ORRA</a:t>
            </a:r>
            <a:endParaRPr lang="fr-FR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3133339" y="1080660"/>
            <a:ext cx="283603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ptimization-based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obust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outing </a:t>
            </a:r>
            <a:r>
              <a:rPr lang="en-US" sz="11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lgorithm</a:t>
            </a:r>
            <a:endParaRPr lang="fr-FR" sz="1100" dirty="0"/>
          </a:p>
        </p:txBody>
      </p:sp>
      <p:sp>
        <p:nvSpPr>
          <p:cNvPr id="41" name="Rectangle 40"/>
          <p:cNvSpPr>
            <a:spLocks noChangeArrowheads="1"/>
          </p:cNvSpPr>
          <p:nvPr/>
        </p:nvSpPr>
        <p:spPr bwMode="auto">
          <a:xfrm>
            <a:off x="8879448" y="4912668"/>
            <a:ext cx="259085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900" b="1" dirty="0">
                <a:solidFill>
                  <a:schemeClr val="tx1"/>
                </a:solidFill>
                <a:latin typeface="Arial" panose="020B0604020202020204" pitchFamily="34" charset="0"/>
              </a:rPr>
              <a:t>6</a:t>
            </a:r>
            <a:endParaRPr kumimoji="0" lang="fr-FR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15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6" grpId="0"/>
    </p:bldLst>
  </p:timing>
</p:sld>
</file>

<file path=ppt/theme/theme1.xml><?xml version="1.0" encoding="utf-8"?>
<a:theme xmlns:a="http://schemas.openxmlformats.org/drawingml/2006/main" name="Data Migration Process Infographics by Slidesgo">
  <a:themeElements>
    <a:clrScheme name="Simple Light">
      <a:dk1>
        <a:srgbClr val="000000"/>
      </a:dk1>
      <a:lt1>
        <a:srgbClr val="FFFFFF"/>
      </a:lt1>
      <a:dk2>
        <a:srgbClr val="DDDDDD"/>
      </a:dk2>
      <a:lt2>
        <a:srgbClr val="293E8D"/>
      </a:lt2>
      <a:accent1>
        <a:srgbClr val="4335AF"/>
      </a:accent1>
      <a:accent2>
        <a:srgbClr val="9659F4"/>
      </a:accent2>
      <a:accent3>
        <a:srgbClr val="5CCFFB"/>
      </a:accent3>
      <a:accent4>
        <a:srgbClr val="A0FDF1"/>
      </a:accent4>
      <a:accent5>
        <a:srgbClr val="FCCAF5"/>
      </a:accent5>
      <a:accent6>
        <a:srgbClr val="FA72DC"/>
      </a:accent6>
      <a:hlink>
        <a:srgbClr val="21347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12079</TotalTime>
  <Words>1932</Words>
  <Application>Microsoft Office PowerPoint</Application>
  <PresentationFormat>Affichage à l'écran (16:9)</PresentationFormat>
  <Paragraphs>435</Paragraphs>
  <Slides>43</Slides>
  <Notes>43</Notes>
  <HiddenSlides>0</HiddenSlides>
  <MMClips>0</MMClips>
  <ScaleCrop>false</ScaleCrop>
  <HeadingPairs>
    <vt:vector size="6" baseType="variant">
      <vt:variant>
        <vt:lpstr>Polices utilisées</vt:lpstr>
      </vt:variant>
      <vt:variant>
        <vt:i4>16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43</vt:i4>
      </vt:variant>
    </vt:vector>
  </HeadingPairs>
  <TitlesOfParts>
    <vt:vector size="60" baseType="lpstr">
      <vt:lpstr>Arial</vt:lpstr>
      <vt:lpstr>Barlow Medium</vt:lpstr>
      <vt:lpstr>Caladea</vt:lpstr>
      <vt:lpstr>Calibri</vt:lpstr>
      <vt:lpstr>Calisto MT</vt:lpstr>
      <vt:lpstr>Cambria Math</vt:lpstr>
      <vt:lpstr>Courier New</vt:lpstr>
      <vt:lpstr>Fira Sans Extra Condensed Medium</vt:lpstr>
      <vt:lpstr>Fira Sans Extra Condensed SemiBold</vt:lpstr>
      <vt:lpstr>Georgia</vt:lpstr>
      <vt:lpstr>Roboto</vt:lpstr>
      <vt:lpstr>Segoe UI</vt:lpstr>
      <vt:lpstr>Söhne</vt:lpstr>
      <vt:lpstr>Tahoma</vt:lpstr>
      <vt:lpstr>Times New Roman</vt:lpstr>
      <vt:lpstr>Wingdings</vt:lpstr>
      <vt:lpstr>Data Migration Process Infographics by Slidesgo</vt:lpstr>
      <vt:lpstr>An Optimization-based Robust Routing Algorithm (ORRA)                to energy-efficient networks     for cloud computing</vt:lpstr>
      <vt:lpstr>SOMMAIRE</vt:lpstr>
      <vt:lpstr>01</vt:lpstr>
      <vt:lpstr>CONTEXTE</vt:lpstr>
      <vt:lpstr>CONTEXTE</vt:lpstr>
      <vt:lpstr>CONTEXTE</vt:lpstr>
      <vt:lpstr>Présentation PowerPoint</vt:lpstr>
      <vt:lpstr>PROBLÉMATIQUE</vt:lpstr>
      <vt:lpstr>OBJECTIF</vt:lpstr>
      <vt:lpstr>OBJECTIF</vt:lpstr>
      <vt:lpstr>02</vt:lpstr>
      <vt:lpstr>ETUDE</vt:lpstr>
      <vt:lpstr>MODÉLISATION</vt:lpstr>
      <vt:lpstr>Présentation PowerPoint</vt:lpstr>
      <vt:lpstr>Présentation PowerPoint</vt:lpstr>
      <vt:lpstr>ALGORITHME ORRA</vt:lpstr>
      <vt:lpstr>ALGORITHME ORRA</vt:lpstr>
      <vt:lpstr>ALGORITHME ORRA</vt:lpstr>
      <vt:lpstr>ALGORITHME ORRA</vt:lpstr>
      <vt:lpstr>ALGORITHME ORRA</vt:lpstr>
      <vt:lpstr>ALGORITHME ORRA</vt:lpstr>
      <vt:lpstr>OLSA</vt:lpstr>
      <vt:lpstr>Présentation PowerPoint</vt:lpstr>
      <vt:lpstr>OLSA</vt:lpstr>
      <vt:lpstr>OLSA</vt:lpstr>
      <vt:lpstr>OLSA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03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04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optimization-based robust routing algorithm to energy-efficient networks for cloud computing</dc:title>
  <cp:lastModifiedBy>Microsoft account</cp:lastModifiedBy>
  <cp:revision>179</cp:revision>
  <dcterms:modified xsi:type="dcterms:W3CDTF">2023-03-15T12:55:11Z</dcterms:modified>
</cp:coreProperties>
</file>